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6" r:id="rId1"/>
  </p:sldMasterIdLst>
  <p:sldIdLst>
    <p:sldId id="258" r:id="rId2"/>
    <p:sldId id="260" r:id="rId3"/>
    <p:sldId id="257" r:id="rId4"/>
    <p:sldId id="259" r:id="rId5"/>
    <p:sldId id="261" r:id="rId6"/>
    <p:sldId id="272" r:id="rId7"/>
    <p:sldId id="262" r:id="rId8"/>
    <p:sldId id="263" r:id="rId9"/>
    <p:sldId id="265" r:id="rId10"/>
    <p:sldId id="266" r:id="rId11"/>
    <p:sldId id="273" r:id="rId12"/>
    <p:sldId id="274" r:id="rId13"/>
    <p:sldId id="275" r:id="rId14"/>
    <p:sldId id="276" r:id="rId15"/>
    <p:sldId id="277" r:id="rId16"/>
    <p:sldId id="269" r:id="rId17"/>
    <p:sldId id="271" r:id="rId18"/>
    <p:sldId id="278" r:id="rId19"/>
    <p:sldId id="279" r:id="rId20"/>
    <p:sldId id="280" r:id="rId21"/>
    <p:sldId id="281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E944AC-189C-ED42-BF4E-9D363DC6907E}" v="60" dt="2020-11-06T14:01:58.2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12" autoAdjust="0"/>
    <p:restoredTop sz="94737"/>
  </p:normalViewPr>
  <p:slideViewPr>
    <p:cSldViewPr snapToGrid="0">
      <p:cViewPr varScale="1">
        <p:scale>
          <a:sx n="162" d="100"/>
          <a:sy n="162" d="100"/>
        </p:scale>
        <p:origin x="1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F6464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8" y="-14"/>
            <a:ext cx="3239679" cy="2145719"/>
            <a:chOff x="608719" y="-11"/>
            <a:chExt cx="2429759" cy="1609289"/>
          </a:xfrm>
        </p:grpSpPr>
        <p:sp>
          <p:nvSpPr>
            <p:cNvPr id="11" name="Google Shape;11;p2"/>
            <p:cNvSpPr/>
            <p:nvPr/>
          </p:nvSpPr>
          <p:spPr>
            <a:xfrm>
              <a:off x="608719" y="32253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8719" y="965890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822766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822766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214909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822766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08719" y="64331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214909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214909" y="965890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30592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08719" y="-11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214909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914400" y="2655767"/>
            <a:ext cx="70200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grpSp>
        <p:nvGrpSpPr>
          <p:cNvPr id="24" name="Google Shape;24;p2"/>
          <p:cNvGrpSpPr/>
          <p:nvPr/>
        </p:nvGrpSpPr>
        <p:grpSpPr>
          <a:xfrm>
            <a:off x="6526594" y="-15"/>
            <a:ext cx="5669937" cy="6862421"/>
            <a:chOff x="4894945" y="-11"/>
            <a:chExt cx="4252453" cy="5146816"/>
          </a:xfrm>
        </p:grpSpPr>
        <p:sp>
          <p:nvSpPr>
            <p:cNvPr id="25" name="Google Shape;25;p2"/>
            <p:cNvSpPr/>
            <p:nvPr/>
          </p:nvSpPr>
          <p:spPr>
            <a:xfrm>
              <a:off x="6108962" y="4182670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16818" y="386009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324645" y="353931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324645" y="4182670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932502" y="64331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538692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932502" y="1286669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932502" y="3216737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538692" y="353931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108962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4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716818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7324645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7932502" y="-11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538692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894945" y="386009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108962" y="3860093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502772" y="4182670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9990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324645" y="3216737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716818" y="353931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9990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716818" y="4182670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9990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7932502" y="32253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20037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932502" y="965890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20037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932502" y="2895958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0"/>
                  </a:moveTo>
                  <a:lnTo>
                    <a:pt x="0" y="9990"/>
                  </a:lnTo>
                  <a:lnTo>
                    <a:pt x="20371" y="2003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7932492" y="3538418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108962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6716818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716818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324645" y="4503448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8538692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538692" y="4503448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7324658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7324658" y="965890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716831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716831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324658" y="1286669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7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7324658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8538692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0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109812" y="2252602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109812" y="353931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717668" y="1286669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6717668" y="1930025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6717668" y="2573381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325495" y="2252602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1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717668" y="3216737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7325495" y="2895958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933352" y="1930025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933352" y="2573381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8539542" y="1608802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109812" y="1286669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7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109812" y="3216737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717668" y="1609246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7325495" y="1930025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6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717668" y="2252602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9991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325495" y="2573381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9" name="Google Shape;79;p2"/>
          <p:cNvGrpSpPr/>
          <p:nvPr/>
        </p:nvGrpSpPr>
        <p:grpSpPr>
          <a:xfrm flipH="1">
            <a:off x="-9" y="5146791"/>
            <a:ext cx="3239673" cy="1715616"/>
            <a:chOff x="6714243" y="3860093"/>
            <a:chExt cx="2429755" cy="1286712"/>
          </a:xfrm>
        </p:grpSpPr>
        <p:sp>
          <p:nvSpPr>
            <p:cNvPr id="80" name="Google Shape;80;p2"/>
            <p:cNvSpPr/>
            <p:nvPr/>
          </p:nvSpPr>
          <p:spPr>
            <a:xfrm>
              <a:off x="7929952" y="386009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8536142" y="4182670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7322095" y="4825993"/>
              <a:ext cx="607886" cy="320811"/>
            </a:xfrm>
            <a:custGeom>
              <a:avLst/>
              <a:gdLst/>
              <a:ahLst/>
              <a:cxnLst/>
              <a:rect l="l" t="t" r="r" b="b"/>
              <a:pathLst>
                <a:path w="20428" h="9991" extrusionOk="0">
                  <a:moveTo>
                    <a:pt x="1" y="1"/>
                  </a:moveTo>
                  <a:lnTo>
                    <a:pt x="1" y="9991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7929952" y="4503448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8536142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0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7322095" y="3860093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8536142" y="386009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7929952" y="4182670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1" y="0"/>
                  </a:moveTo>
                  <a:lnTo>
                    <a:pt x="0" y="9990"/>
                  </a:lnTo>
                  <a:lnTo>
                    <a:pt x="20371" y="2003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7322095" y="4503448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7929952" y="4825993"/>
              <a:ext cx="606220" cy="320811"/>
            </a:xfrm>
            <a:custGeom>
              <a:avLst/>
              <a:gdLst/>
              <a:ahLst/>
              <a:cxnLst/>
              <a:rect l="l" t="t" r="r" b="b"/>
              <a:pathLst>
                <a:path w="20372" h="9991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9991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8536142" y="4503448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714243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440282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" name="Google Shape;496;p11"/>
          <p:cNvGrpSpPr/>
          <p:nvPr/>
        </p:nvGrpSpPr>
        <p:grpSpPr>
          <a:xfrm>
            <a:off x="8952325" y="5146791"/>
            <a:ext cx="3239673" cy="1715616"/>
            <a:chOff x="6714243" y="3860093"/>
            <a:chExt cx="2429755" cy="1286712"/>
          </a:xfrm>
        </p:grpSpPr>
        <p:sp>
          <p:nvSpPr>
            <p:cNvPr id="497" name="Google Shape;497;p11"/>
            <p:cNvSpPr/>
            <p:nvPr/>
          </p:nvSpPr>
          <p:spPr>
            <a:xfrm>
              <a:off x="7929952" y="386009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" name="Google Shape;498;p11"/>
            <p:cNvSpPr/>
            <p:nvPr/>
          </p:nvSpPr>
          <p:spPr>
            <a:xfrm>
              <a:off x="8536142" y="4182670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11"/>
            <p:cNvSpPr/>
            <p:nvPr/>
          </p:nvSpPr>
          <p:spPr>
            <a:xfrm>
              <a:off x="7322095" y="4825993"/>
              <a:ext cx="607886" cy="320811"/>
            </a:xfrm>
            <a:custGeom>
              <a:avLst/>
              <a:gdLst/>
              <a:ahLst/>
              <a:cxnLst/>
              <a:rect l="l" t="t" r="r" b="b"/>
              <a:pathLst>
                <a:path w="20428" h="9991" extrusionOk="0">
                  <a:moveTo>
                    <a:pt x="1" y="1"/>
                  </a:moveTo>
                  <a:lnTo>
                    <a:pt x="1" y="9991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11"/>
            <p:cNvSpPr/>
            <p:nvPr/>
          </p:nvSpPr>
          <p:spPr>
            <a:xfrm>
              <a:off x="7929952" y="4503448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" name="Google Shape;501;p11"/>
            <p:cNvSpPr/>
            <p:nvPr/>
          </p:nvSpPr>
          <p:spPr>
            <a:xfrm>
              <a:off x="8536142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0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11"/>
            <p:cNvSpPr/>
            <p:nvPr/>
          </p:nvSpPr>
          <p:spPr>
            <a:xfrm>
              <a:off x="7322095" y="3860093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11"/>
            <p:cNvSpPr/>
            <p:nvPr/>
          </p:nvSpPr>
          <p:spPr>
            <a:xfrm>
              <a:off x="8536142" y="386009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11"/>
            <p:cNvSpPr/>
            <p:nvPr/>
          </p:nvSpPr>
          <p:spPr>
            <a:xfrm>
              <a:off x="7929952" y="4182670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1" y="0"/>
                  </a:moveTo>
                  <a:lnTo>
                    <a:pt x="0" y="9990"/>
                  </a:lnTo>
                  <a:lnTo>
                    <a:pt x="20371" y="2003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11"/>
            <p:cNvSpPr/>
            <p:nvPr/>
          </p:nvSpPr>
          <p:spPr>
            <a:xfrm>
              <a:off x="7322095" y="4503448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6" name="Google Shape;506;p11"/>
            <p:cNvSpPr/>
            <p:nvPr/>
          </p:nvSpPr>
          <p:spPr>
            <a:xfrm>
              <a:off x="7929952" y="4825993"/>
              <a:ext cx="606220" cy="320811"/>
            </a:xfrm>
            <a:custGeom>
              <a:avLst/>
              <a:gdLst/>
              <a:ahLst/>
              <a:cxnLst/>
              <a:rect l="l" t="t" r="r" b="b"/>
              <a:pathLst>
                <a:path w="20372" h="9991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9991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7" name="Google Shape;507;p11"/>
            <p:cNvSpPr/>
            <p:nvPr/>
          </p:nvSpPr>
          <p:spPr>
            <a:xfrm>
              <a:off x="8536142" y="4503448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11"/>
            <p:cNvSpPr/>
            <p:nvPr/>
          </p:nvSpPr>
          <p:spPr>
            <a:xfrm>
              <a:off x="6714243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09" name="Google Shape;509;p11"/>
          <p:cNvGrpSpPr/>
          <p:nvPr/>
        </p:nvGrpSpPr>
        <p:grpSpPr>
          <a:xfrm>
            <a:off x="1189" y="-14"/>
            <a:ext cx="4050115" cy="3003527"/>
            <a:chOff x="892" y="-11"/>
            <a:chExt cx="3037586" cy="2252645"/>
          </a:xfrm>
        </p:grpSpPr>
        <p:sp>
          <p:nvSpPr>
            <p:cNvPr id="510" name="Google Shape;510;p11"/>
            <p:cNvSpPr/>
            <p:nvPr/>
          </p:nvSpPr>
          <p:spPr>
            <a:xfrm>
              <a:off x="892" y="64331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" name="Google Shape;511;p11"/>
            <p:cNvSpPr/>
            <p:nvPr/>
          </p:nvSpPr>
          <p:spPr>
            <a:xfrm>
              <a:off x="608719" y="32253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" name="Google Shape;512;p11"/>
            <p:cNvSpPr/>
            <p:nvPr/>
          </p:nvSpPr>
          <p:spPr>
            <a:xfrm>
              <a:off x="608719" y="965890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11"/>
            <p:cNvSpPr/>
            <p:nvPr/>
          </p:nvSpPr>
          <p:spPr>
            <a:xfrm>
              <a:off x="1822766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11"/>
            <p:cNvSpPr/>
            <p:nvPr/>
          </p:nvSpPr>
          <p:spPr>
            <a:xfrm>
              <a:off x="1214909" y="1286669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100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11"/>
            <p:cNvSpPr/>
            <p:nvPr/>
          </p:nvSpPr>
          <p:spPr>
            <a:xfrm>
              <a:off x="1822766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11"/>
            <p:cNvSpPr/>
            <p:nvPr/>
          </p:nvSpPr>
          <p:spPr>
            <a:xfrm>
              <a:off x="892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11"/>
            <p:cNvSpPr/>
            <p:nvPr/>
          </p:nvSpPr>
          <p:spPr>
            <a:xfrm>
              <a:off x="608719" y="-11"/>
              <a:ext cx="606220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11"/>
            <p:cNvSpPr/>
            <p:nvPr/>
          </p:nvSpPr>
          <p:spPr>
            <a:xfrm>
              <a:off x="1214909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11"/>
            <p:cNvSpPr/>
            <p:nvPr/>
          </p:nvSpPr>
          <p:spPr>
            <a:xfrm>
              <a:off x="1822766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11"/>
            <p:cNvSpPr/>
            <p:nvPr/>
          </p:nvSpPr>
          <p:spPr>
            <a:xfrm>
              <a:off x="2430592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11"/>
            <p:cNvSpPr/>
            <p:nvPr/>
          </p:nvSpPr>
          <p:spPr>
            <a:xfrm>
              <a:off x="892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11"/>
            <p:cNvSpPr/>
            <p:nvPr/>
          </p:nvSpPr>
          <p:spPr>
            <a:xfrm>
              <a:off x="608719" y="64331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11"/>
            <p:cNvSpPr/>
            <p:nvPr/>
          </p:nvSpPr>
          <p:spPr>
            <a:xfrm>
              <a:off x="892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11"/>
            <p:cNvSpPr/>
            <p:nvPr/>
          </p:nvSpPr>
          <p:spPr>
            <a:xfrm>
              <a:off x="608719" y="1286669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11"/>
            <p:cNvSpPr/>
            <p:nvPr/>
          </p:nvSpPr>
          <p:spPr>
            <a:xfrm>
              <a:off x="892" y="1609246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" name="Google Shape;526;p11"/>
            <p:cNvSpPr/>
            <p:nvPr/>
          </p:nvSpPr>
          <p:spPr>
            <a:xfrm>
              <a:off x="1214909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" name="Google Shape;527;p11"/>
            <p:cNvSpPr/>
            <p:nvPr/>
          </p:nvSpPr>
          <p:spPr>
            <a:xfrm>
              <a:off x="1214909" y="965890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" name="Google Shape;528;p11"/>
            <p:cNvSpPr/>
            <p:nvPr/>
          </p:nvSpPr>
          <p:spPr>
            <a:xfrm>
              <a:off x="1214909" y="1609246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11"/>
            <p:cNvSpPr/>
            <p:nvPr/>
          </p:nvSpPr>
          <p:spPr>
            <a:xfrm>
              <a:off x="2430592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11"/>
            <p:cNvSpPr/>
            <p:nvPr/>
          </p:nvSpPr>
          <p:spPr>
            <a:xfrm>
              <a:off x="892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11"/>
            <p:cNvSpPr/>
            <p:nvPr/>
          </p:nvSpPr>
          <p:spPr>
            <a:xfrm>
              <a:off x="608719" y="-11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" name="Google Shape;532;p11"/>
            <p:cNvSpPr/>
            <p:nvPr/>
          </p:nvSpPr>
          <p:spPr>
            <a:xfrm>
              <a:off x="1214909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33" name="Google Shape;533;p11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67F4873-8ECF-4705-8710-D72720FFF0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3731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ottom pattern">
  <p:cSld name="Blank bottom pattern"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" name="Google Shape;573;p13"/>
          <p:cNvGrpSpPr/>
          <p:nvPr/>
        </p:nvGrpSpPr>
        <p:grpSpPr>
          <a:xfrm rot="10800000" flipH="1">
            <a:off x="1200" y="5142367"/>
            <a:ext cx="12191989" cy="1715628"/>
            <a:chOff x="900" y="0"/>
            <a:chExt cx="9143992" cy="1286721"/>
          </a:xfrm>
        </p:grpSpPr>
        <p:sp>
          <p:nvSpPr>
            <p:cNvPr id="574" name="Google Shape;574;p13"/>
            <p:cNvSpPr/>
            <p:nvPr/>
          </p:nvSpPr>
          <p:spPr>
            <a:xfrm>
              <a:off x="4878953" y="643320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" name="Google Shape;575;p13"/>
            <p:cNvSpPr/>
            <p:nvPr/>
          </p:nvSpPr>
          <p:spPr>
            <a:xfrm>
              <a:off x="5488830" y="322543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" name="Google Shape;576;p13"/>
            <p:cNvSpPr/>
            <p:nvPr/>
          </p:nvSpPr>
          <p:spPr>
            <a:xfrm>
              <a:off x="8536629" y="863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" name="Google Shape;577;p13"/>
            <p:cNvSpPr/>
            <p:nvPr/>
          </p:nvSpPr>
          <p:spPr>
            <a:xfrm>
              <a:off x="6706973" y="32254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4878953" y="0"/>
              <a:ext cx="609899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5488830" y="0"/>
              <a:ext cx="608257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6097065" y="0"/>
              <a:ext cx="609929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" name="Google Shape;581;p13"/>
            <p:cNvSpPr/>
            <p:nvPr/>
          </p:nvSpPr>
          <p:spPr>
            <a:xfrm>
              <a:off x="6706973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7316850" y="0"/>
              <a:ext cx="609929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4878953" y="32254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5488830" y="643320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7926751" y="86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6" name="Google Shape;586;p13"/>
            <p:cNvSpPr/>
            <p:nvPr/>
          </p:nvSpPr>
          <p:spPr>
            <a:xfrm>
              <a:off x="8536629" y="321640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7" name="Google Shape;587;p13"/>
            <p:cNvSpPr/>
            <p:nvPr/>
          </p:nvSpPr>
          <p:spPr>
            <a:xfrm>
              <a:off x="6097065" y="322543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" name="Google Shape;588;p13"/>
            <p:cNvSpPr/>
            <p:nvPr/>
          </p:nvSpPr>
          <p:spPr>
            <a:xfrm>
              <a:off x="6706962" y="643329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" name="Google Shape;589;p13"/>
            <p:cNvSpPr/>
            <p:nvPr/>
          </p:nvSpPr>
          <p:spPr>
            <a:xfrm>
              <a:off x="4878953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" name="Google Shape;590;p13"/>
            <p:cNvSpPr/>
            <p:nvPr/>
          </p:nvSpPr>
          <p:spPr>
            <a:xfrm>
              <a:off x="5488830" y="0"/>
              <a:ext cx="608257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" name="Google Shape;591;p13"/>
            <p:cNvSpPr/>
            <p:nvPr/>
          </p:nvSpPr>
          <p:spPr>
            <a:xfrm>
              <a:off x="6097065" y="0"/>
              <a:ext cx="609929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8534993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7926757" y="0"/>
              <a:ext cx="608257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" name="Google Shape;594;p13"/>
            <p:cNvSpPr/>
            <p:nvPr/>
          </p:nvSpPr>
          <p:spPr>
            <a:xfrm>
              <a:off x="7925909" y="32164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" name="Google Shape;595;p13"/>
            <p:cNvSpPr/>
            <p:nvPr/>
          </p:nvSpPr>
          <p:spPr>
            <a:xfrm flipH="1">
              <a:off x="7316858" y="643329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" name="Google Shape;596;p13"/>
            <p:cNvSpPr/>
            <p:nvPr/>
          </p:nvSpPr>
          <p:spPr>
            <a:xfrm>
              <a:off x="900" y="643324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" name="Google Shape;597;p13"/>
            <p:cNvSpPr/>
            <p:nvPr/>
          </p:nvSpPr>
          <p:spPr>
            <a:xfrm>
              <a:off x="610793" y="322545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" name="Google Shape;598;p13"/>
            <p:cNvSpPr/>
            <p:nvPr/>
          </p:nvSpPr>
          <p:spPr>
            <a:xfrm>
              <a:off x="3658671" y="863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" name="Google Shape;599;p13"/>
            <p:cNvSpPr/>
            <p:nvPr/>
          </p:nvSpPr>
          <p:spPr>
            <a:xfrm>
              <a:off x="1828968" y="322545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" name="Google Shape;600;p13"/>
            <p:cNvSpPr/>
            <p:nvPr/>
          </p:nvSpPr>
          <p:spPr>
            <a:xfrm>
              <a:off x="4266922" y="321642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100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" name="Google Shape;601;p13"/>
            <p:cNvSpPr/>
            <p:nvPr/>
          </p:nvSpPr>
          <p:spPr>
            <a:xfrm>
              <a:off x="900" y="0"/>
              <a:ext cx="609899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" name="Google Shape;602;p13"/>
            <p:cNvSpPr/>
            <p:nvPr/>
          </p:nvSpPr>
          <p:spPr>
            <a:xfrm>
              <a:off x="610793" y="0"/>
              <a:ext cx="608257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" name="Google Shape;603;p13"/>
            <p:cNvSpPr/>
            <p:nvPr/>
          </p:nvSpPr>
          <p:spPr>
            <a:xfrm>
              <a:off x="1219044" y="0"/>
              <a:ext cx="609929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" name="Google Shape;604;p13"/>
            <p:cNvSpPr/>
            <p:nvPr/>
          </p:nvSpPr>
          <p:spPr>
            <a:xfrm>
              <a:off x="1828968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" name="Google Shape;605;p13"/>
            <p:cNvSpPr/>
            <p:nvPr/>
          </p:nvSpPr>
          <p:spPr>
            <a:xfrm>
              <a:off x="2438861" y="0"/>
              <a:ext cx="609929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" name="Google Shape;606;p13"/>
            <p:cNvSpPr/>
            <p:nvPr/>
          </p:nvSpPr>
          <p:spPr>
            <a:xfrm>
              <a:off x="900" y="322545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" name="Google Shape;607;p13"/>
            <p:cNvSpPr/>
            <p:nvPr/>
          </p:nvSpPr>
          <p:spPr>
            <a:xfrm>
              <a:off x="610793" y="643324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" name="Google Shape;608;p13"/>
            <p:cNvSpPr/>
            <p:nvPr/>
          </p:nvSpPr>
          <p:spPr>
            <a:xfrm>
              <a:off x="3048778" y="86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9" name="Google Shape;609;p13"/>
            <p:cNvSpPr/>
            <p:nvPr/>
          </p:nvSpPr>
          <p:spPr>
            <a:xfrm>
              <a:off x="3658671" y="321642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0" name="Google Shape;610;p13"/>
            <p:cNvSpPr/>
            <p:nvPr/>
          </p:nvSpPr>
          <p:spPr>
            <a:xfrm>
              <a:off x="1219044" y="322545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" name="Google Shape;611;p13"/>
            <p:cNvSpPr/>
            <p:nvPr/>
          </p:nvSpPr>
          <p:spPr>
            <a:xfrm>
              <a:off x="4266922" y="863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" name="Google Shape;612;p13"/>
            <p:cNvSpPr/>
            <p:nvPr/>
          </p:nvSpPr>
          <p:spPr>
            <a:xfrm>
              <a:off x="900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" name="Google Shape;613;p13"/>
            <p:cNvSpPr/>
            <p:nvPr/>
          </p:nvSpPr>
          <p:spPr>
            <a:xfrm>
              <a:off x="610793" y="0"/>
              <a:ext cx="608257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4" name="Google Shape;614;p13"/>
            <p:cNvSpPr/>
            <p:nvPr/>
          </p:nvSpPr>
          <p:spPr>
            <a:xfrm>
              <a:off x="1219044" y="0"/>
              <a:ext cx="609929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5" name="Google Shape;615;p13"/>
            <p:cNvSpPr/>
            <p:nvPr/>
          </p:nvSpPr>
          <p:spPr>
            <a:xfrm>
              <a:off x="4266958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6" name="Google Shape;616;p13"/>
            <p:cNvSpPr/>
            <p:nvPr/>
          </p:nvSpPr>
          <p:spPr>
            <a:xfrm>
              <a:off x="3657035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7" name="Google Shape;617;p13"/>
            <p:cNvSpPr/>
            <p:nvPr/>
          </p:nvSpPr>
          <p:spPr>
            <a:xfrm>
              <a:off x="3048784" y="0"/>
              <a:ext cx="608257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8" name="Google Shape;618;p13"/>
            <p:cNvSpPr/>
            <p:nvPr/>
          </p:nvSpPr>
          <p:spPr>
            <a:xfrm>
              <a:off x="2438861" y="0"/>
              <a:ext cx="609929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9" name="Google Shape;619;p13"/>
            <p:cNvSpPr/>
            <p:nvPr/>
          </p:nvSpPr>
          <p:spPr>
            <a:xfrm>
              <a:off x="3047936" y="321645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0" name="Google Shape;620;p13"/>
            <p:cNvSpPr/>
            <p:nvPr/>
          </p:nvSpPr>
          <p:spPr>
            <a:xfrm flipH="1">
              <a:off x="3658935" y="643332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1" name="Google Shape;621;p13"/>
            <p:cNvSpPr/>
            <p:nvPr/>
          </p:nvSpPr>
          <p:spPr>
            <a:xfrm flipH="1">
              <a:off x="1219312" y="643329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22" name="Google Shape;622;p13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fld id="{B67F4873-8ECF-4705-8710-D72720FFF0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315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3F188-1C8B-49A1-B0A6-F76C20A58699}" type="datetimeFigureOut">
              <a:rPr lang="fr-FR" smtClean="0"/>
              <a:t>06/11/2020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B67F4873-8ECF-4705-8710-D72720FFF0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2823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solidFill>
          <a:srgbClr val="FFA400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"/>
          <p:cNvSpPr txBox="1">
            <a:spLocks noGrp="1"/>
          </p:cNvSpPr>
          <p:nvPr>
            <p:ph type="ctrTitle"/>
          </p:nvPr>
        </p:nvSpPr>
        <p:spPr>
          <a:xfrm>
            <a:off x="914400" y="2212733"/>
            <a:ext cx="56700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94" name="Google Shape;94;p3"/>
          <p:cNvSpPr txBox="1">
            <a:spLocks noGrp="1"/>
          </p:cNvSpPr>
          <p:nvPr>
            <p:ph type="subTitle" idx="1"/>
          </p:nvPr>
        </p:nvSpPr>
        <p:spPr>
          <a:xfrm>
            <a:off x="914400" y="3583536"/>
            <a:ext cx="56700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grpSp>
        <p:nvGrpSpPr>
          <p:cNvPr id="95" name="Google Shape;95;p3"/>
          <p:cNvGrpSpPr/>
          <p:nvPr/>
        </p:nvGrpSpPr>
        <p:grpSpPr>
          <a:xfrm>
            <a:off x="6526594" y="-15"/>
            <a:ext cx="5669937" cy="6862421"/>
            <a:chOff x="4894945" y="-11"/>
            <a:chExt cx="4252453" cy="5146816"/>
          </a:xfrm>
        </p:grpSpPr>
        <p:sp>
          <p:nvSpPr>
            <p:cNvPr id="96" name="Google Shape;96;p3"/>
            <p:cNvSpPr/>
            <p:nvPr/>
          </p:nvSpPr>
          <p:spPr>
            <a:xfrm>
              <a:off x="6108962" y="4182670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6716818" y="386009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7324645" y="353931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7324645" y="4182670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9CB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7932502" y="64331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8538692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9CB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7932502" y="1286669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7932502" y="3216737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8538692" y="353931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6108962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4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9CB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6818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7324645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7932502" y="-11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8538692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894945" y="386009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6108962" y="3860093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5502772" y="4182670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9990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9CB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7324645" y="3216737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6716818" y="353931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9990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6716818" y="4182670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9990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7932502" y="32253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20037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7932502" y="965890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20037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7932502" y="2895958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0"/>
                  </a:moveTo>
                  <a:lnTo>
                    <a:pt x="0" y="9990"/>
                  </a:lnTo>
                  <a:lnTo>
                    <a:pt x="20371" y="2003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7932492" y="3538418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9CB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6108962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9CB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6716818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6716818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7324645" y="4503448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8538692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8538692" y="4503448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7324658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7324658" y="965890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6716831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6716831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9CB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7324658" y="1286669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7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7324658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8538692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0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9CB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6109812" y="2252602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6109812" y="353931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6717668" y="1286669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6717668" y="1930025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6717668" y="2573381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7325495" y="2252602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1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6717668" y="3216737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7325495" y="2895958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7933352" y="1930025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7933352" y="2573381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8539542" y="1608802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6109812" y="1286669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7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6109812" y="3216737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6717668" y="1609246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7325495" y="1930025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6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6717668" y="2252602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9991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7325495" y="2573381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9CB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59931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4"/>
          <p:cNvGrpSpPr/>
          <p:nvPr/>
        </p:nvGrpSpPr>
        <p:grpSpPr>
          <a:xfrm>
            <a:off x="1200" y="1"/>
            <a:ext cx="12191989" cy="3419716"/>
            <a:chOff x="900" y="0"/>
            <a:chExt cx="9143992" cy="2564787"/>
          </a:xfrm>
        </p:grpSpPr>
        <p:sp>
          <p:nvSpPr>
            <p:cNvPr id="152" name="Google Shape;152;p4"/>
            <p:cNvSpPr/>
            <p:nvPr/>
          </p:nvSpPr>
          <p:spPr>
            <a:xfrm flipH="1">
              <a:off x="1219296" y="1278075"/>
              <a:ext cx="1214076" cy="1286712"/>
            </a:xfrm>
            <a:custGeom>
              <a:avLst/>
              <a:gdLst/>
              <a:ahLst/>
              <a:cxnLst/>
              <a:rect l="l" t="t" r="r" b="b"/>
              <a:pathLst>
                <a:path w="40799" h="40072" extrusionOk="0">
                  <a:moveTo>
                    <a:pt x="40798" y="0"/>
                  </a:moveTo>
                  <a:lnTo>
                    <a:pt x="1" y="20036"/>
                  </a:lnTo>
                  <a:lnTo>
                    <a:pt x="40798" y="40072"/>
                  </a:lnTo>
                  <a:lnTo>
                    <a:pt x="40798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4878953" y="643320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5488830" y="322543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8536629" y="863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6706973" y="32254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4878953" y="0"/>
              <a:ext cx="609899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5488830" y="0"/>
              <a:ext cx="608257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6097065" y="0"/>
              <a:ext cx="609929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6706973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7316850" y="0"/>
              <a:ext cx="609929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4878953" y="32254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5488830" y="643320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7926751" y="86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8536629" y="321640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6097065" y="322543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6706962" y="643329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4878953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5488830" y="0"/>
              <a:ext cx="608257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6097065" y="0"/>
              <a:ext cx="609929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8534993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7926757" y="0"/>
              <a:ext cx="608257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7925909" y="32164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Google Shape;174;p4"/>
            <p:cNvSpPr/>
            <p:nvPr/>
          </p:nvSpPr>
          <p:spPr>
            <a:xfrm flipH="1">
              <a:off x="7316858" y="643329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900" y="643324"/>
              <a:ext cx="609923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610793" y="322545"/>
              <a:ext cx="608281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658671" y="863"/>
              <a:ext cx="608281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1828968" y="322545"/>
              <a:ext cx="609923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266922" y="321642"/>
              <a:ext cx="609953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100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900" y="0"/>
              <a:ext cx="609923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10793" y="0"/>
              <a:ext cx="608281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1219044" y="0"/>
              <a:ext cx="609953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1828968" y="0"/>
              <a:ext cx="609923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2438861" y="0"/>
              <a:ext cx="609953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900" y="322545"/>
              <a:ext cx="609923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10793" y="643324"/>
              <a:ext cx="608281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3048778" y="863"/>
              <a:ext cx="609923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658671" y="321642"/>
              <a:ext cx="608281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1219044" y="322545"/>
              <a:ext cx="609953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4266922" y="863"/>
              <a:ext cx="609953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900" y="0"/>
              <a:ext cx="609923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10793" y="0"/>
              <a:ext cx="608281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1219044" y="0"/>
              <a:ext cx="609953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4266958" y="0"/>
              <a:ext cx="609923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657035" y="0"/>
              <a:ext cx="609923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3048784" y="0"/>
              <a:ext cx="608281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2438861" y="0"/>
              <a:ext cx="609953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047936" y="321645"/>
              <a:ext cx="609923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4"/>
            <p:cNvSpPr/>
            <p:nvPr/>
          </p:nvSpPr>
          <p:spPr>
            <a:xfrm flipH="1">
              <a:off x="3658935" y="643332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4"/>
            <p:cNvSpPr/>
            <p:nvPr/>
          </p:nvSpPr>
          <p:spPr>
            <a:xfrm flipH="1">
              <a:off x="1219312" y="643329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1222480" y="965020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1834119" y="1921382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03" name="Google Shape;203;p4"/>
          <p:cNvSpPr txBox="1">
            <a:spLocks noGrp="1"/>
          </p:cNvSpPr>
          <p:nvPr>
            <p:ph type="body" idx="1"/>
          </p:nvPr>
        </p:nvSpPr>
        <p:spPr>
          <a:xfrm>
            <a:off x="3371133" y="2069533"/>
            <a:ext cx="7330400" cy="39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58786" rtl="0">
              <a:spcBef>
                <a:spcPts val="800"/>
              </a:spcBef>
              <a:spcAft>
                <a:spcPts val="0"/>
              </a:spcAft>
              <a:buSzPts val="3000"/>
              <a:buChar char="◂"/>
              <a:defRPr sz="4000" i="1"/>
            </a:lvl1pPr>
            <a:lvl2pPr marL="1219170" lvl="1" indent="-558786" rtl="0">
              <a:spcBef>
                <a:spcPts val="0"/>
              </a:spcBef>
              <a:spcAft>
                <a:spcPts val="0"/>
              </a:spcAft>
              <a:buSzPts val="3000"/>
              <a:buChar char="◂"/>
              <a:defRPr sz="4000" i="1"/>
            </a:lvl2pPr>
            <a:lvl3pPr marL="1828754" lvl="2" indent="-558786" rtl="0">
              <a:spcBef>
                <a:spcPts val="0"/>
              </a:spcBef>
              <a:spcAft>
                <a:spcPts val="0"/>
              </a:spcAft>
              <a:buSzPts val="3000"/>
              <a:buChar char="◂"/>
              <a:defRPr sz="4000" i="1"/>
            </a:lvl3pPr>
            <a:lvl4pPr marL="2438339" lvl="3" indent="-558786" rtl="0">
              <a:spcBef>
                <a:spcPts val="0"/>
              </a:spcBef>
              <a:spcAft>
                <a:spcPts val="0"/>
              </a:spcAft>
              <a:buSzPts val="3000"/>
              <a:buChar char="◂"/>
              <a:defRPr sz="4000" i="1"/>
            </a:lvl4pPr>
            <a:lvl5pPr marL="3047924" lvl="4" indent="-558786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4000" i="1"/>
            </a:lvl5pPr>
            <a:lvl6pPr marL="3657509" lvl="5" indent="-558786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4000" i="1"/>
            </a:lvl6pPr>
            <a:lvl7pPr marL="4267093" lvl="6" indent="-558786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4000" i="1"/>
            </a:lvl7pPr>
            <a:lvl8pPr marL="4876678" lvl="7" indent="-558786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4000" i="1"/>
            </a:lvl8pPr>
            <a:lvl9pPr marL="5486263" lvl="8" indent="-558786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4000" i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4" name="Google Shape;204;p4"/>
          <p:cNvSpPr txBox="1"/>
          <p:nvPr/>
        </p:nvSpPr>
        <p:spPr>
          <a:xfrm>
            <a:off x="1727335" y="2078200"/>
            <a:ext cx="981200" cy="14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8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p4"/>
          <p:cNvSpPr txBox="1">
            <a:spLocks noGrp="1"/>
          </p:cNvSpPr>
          <p:nvPr>
            <p:ph type="sldNum" idx="12"/>
          </p:nvPr>
        </p:nvSpPr>
        <p:spPr>
          <a:xfrm>
            <a:off x="11391099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B7B7B7"/>
                </a:solidFill>
              </a:defRPr>
            </a:lvl1pPr>
            <a:lvl2pPr lvl="1">
              <a:buNone/>
              <a:defRPr>
                <a:solidFill>
                  <a:srgbClr val="B7B7B7"/>
                </a:solidFill>
              </a:defRPr>
            </a:lvl2pPr>
            <a:lvl3pPr lvl="2">
              <a:buNone/>
              <a:defRPr>
                <a:solidFill>
                  <a:srgbClr val="B7B7B7"/>
                </a:solidFill>
              </a:defRPr>
            </a:lvl3pPr>
            <a:lvl4pPr lvl="3">
              <a:buNone/>
              <a:defRPr>
                <a:solidFill>
                  <a:srgbClr val="B7B7B7"/>
                </a:solidFill>
              </a:defRPr>
            </a:lvl4pPr>
            <a:lvl5pPr lvl="4">
              <a:buNone/>
              <a:defRPr>
                <a:solidFill>
                  <a:srgbClr val="B7B7B7"/>
                </a:solidFill>
              </a:defRPr>
            </a:lvl5pPr>
            <a:lvl6pPr lvl="5">
              <a:buNone/>
              <a:defRPr>
                <a:solidFill>
                  <a:srgbClr val="B7B7B7"/>
                </a:solidFill>
              </a:defRPr>
            </a:lvl6pPr>
            <a:lvl7pPr lvl="6">
              <a:buNone/>
              <a:defRPr>
                <a:solidFill>
                  <a:srgbClr val="B7B7B7"/>
                </a:solidFill>
              </a:defRPr>
            </a:lvl7pPr>
            <a:lvl8pPr lvl="7">
              <a:buNone/>
              <a:defRPr>
                <a:solidFill>
                  <a:srgbClr val="B7B7B7"/>
                </a:solidFill>
              </a:defRPr>
            </a:lvl8pPr>
            <a:lvl9pPr lvl="8">
              <a:buNone/>
              <a:defRPr>
                <a:solidFill>
                  <a:srgbClr val="B7B7B7"/>
                </a:solidFill>
              </a:defRPr>
            </a:lvl9pPr>
          </a:lstStyle>
          <a:p>
            <a:fld id="{B67F4873-8ECF-4705-8710-D72720FFF0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9837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5"/>
          <p:cNvGrpSpPr/>
          <p:nvPr/>
        </p:nvGrpSpPr>
        <p:grpSpPr>
          <a:xfrm>
            <a:off x="8952325" y="5146791"/>
            <a:ext cx="3239673" cy="1715616"/>
            <a:chOff x="6714243" y="3860093"/>
            <a:chExt cx="2429755" cy="1286712"/>
          </a:xfrm>
        </p:grpSpPr>
        <p:sp>
          <p:nvSpPr>
            <p:cNvPr id="208" name="Google Shape;208;p5"/>
            <p:cNvSpPr/>
            <p:nvPr/>
          </p:nvSpPr>
          <p:spPr>
            <a:xfrm>
              <a:off x="7929952" y="386009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8536142" y="4182670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7322095" y="4825993"/>
              <a:ext cx="607886" cy="320811"/>
            </a:xfrm>
            <a:custGeom>
              <a:avLst/>
              <a:gdLst/>
              <a:ahLst/>
              <a:cxnLst/>
              <a:rect l="l" t="t" r="r" b="b"/>
              <a:pathLst>
                <a:path w="20428" h="9991" extrusionOk="0">
                  <a:moveTo>
                    <a:pt x="1" y="1"/>
                  </a:moveTo>
                  <a:lnTo>
                    <a:pt x="1" y="9991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7929952" y="4503448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8536142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0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7322095" y="3860093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8536142" y="386009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7929952" y="4182670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1" y="0"/>
                  </a:moveTo>
                  <a:lnTo>
                    <a:pt x="0" y="9990"/>
                  </a:lnTo>
                  <a:lnTo>
                    <a:pt x="20371" y="2003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7322095" y="4503448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7929952" y="4825993"/>
              <a:ext cx="606220" cy="320811"/>
            </a:xfrm>
            <a:custGeom>
              <a:avLst/>
              <a:gdLst/>
              <a:ahLst/>
              <a:cxnLst/>
              <a:rect l="l" t="t" r="r" b="b"/>
              <a:pathLst>
                <a:path w="20372" h="9991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9991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8536142" y="4503448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6714243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1189" y="-14"/>
            <a:ext cx="4050115" cy="3003527"/>
            <a:chOff x="892" y="-11"/>
            <a:chExt cx="3037586" cy="2252645"/>
          </a:xfrm>
        </p:grpSpPr>
        <p:sp>
          <p:nvSpPr>
            <p:cNvPr id="221" name="Google Shape;221;p5"/>
            <p:cNvSpPr/>
            <p:nvPr/>
          </p:nvSpPr>
          <p:spPr>
            <a:xfrm>
              <a:off x="892" y="64331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608719" y="32253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608719" y="965890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1822766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1214909" y="1286669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100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1822766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892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608719" y="-11"/>
              <a:ext cx="606220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1214909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1822766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2430592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892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608719" y="64331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892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608719" y="1286669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892" y="1609246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1214909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1214909" y="965890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1214909" y="1609246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2430592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92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608719" y="-11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1214909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44" name="Google Shape;244;p5"/>
          <p:cNvSpPr txBox="1">
            <a:spLocks noGrp="1"/>
          </p:cNvSpPr>
          <p:nvPr>
            <p:ph type="title"/>
          </p:nvPr>
        </p:nvSpPr>
        <p:spPr>
          <a:xfrm>
            <a:off x="1760033" y="1155367"/>
            <a:ext cx="8607600" cy="8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45" name="Google Shape;245;p5"/>
          <p:cNvSpPr txBox="1">
            <a:spLocks noGrp="1"/>
          </p:cNvSpPr>
          <p:nvPr>
            <p:ph type="body" idx="1"/>
          </p:nvPr>
        </p:nvSpPr>
        <p:spPr>
          <a:xfrm>
            <a:off x="1760033" y="2151032"/>
            <a:ext cx="8607600" cy="38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91054">
              <a:spcBef>
                <a:spcPts val="800"/>
              </a:spcBef>
              <a:spcAft>
                <a:spcPts val="0"/>
              </a:spcAft>
              <a:buSzPts val="2200"/>
              <a:buChar char="◂"/>
              <a:defRPr/>
            </a:lvl1pPr>
            <a:lvl2pPr marL="1219170" lvl="1" indent="-491054">
              <a:spcBef>
                <a:spcPts val="0"/>
              </a:spcBef>
              <a:spcAft>
                <a:spcPts val="0"/>
              </a:spcAft>
              <a:buSzPts val="2200"/>
              <a:buChar char="◂"/>
              <a:defRPr/>
            </a:lvl2pPr>
            <a:lvl3pPr marL="1828754" lvl="2" indent="-491054">
              <a:spcBef>
                <a:spcPts val="0"/>
              </a:spcBef>
              <a:spcAft>
                <a:spcPts val="0"/>
              </a:spcAft>
              <a:buSzPts val="2200"/>
              <a:buChar char="◂"/>
              <a:defRPr/>
            </a:lvl3pPr>
            <a:lvl4pPr marL="2438339" lvl="3" indent="-491054">
              <a:spcBef>
                <a:spcPts val="0"/>
              </a:spcBef>
              <a:spcAft>
                <a:spcPts val="0"/>
              </a:spcAft>
              <a:buSzPts val="2200"/>
              <a:buChar char="◂"/>
              <a:defRPr/>
            </a:lvl4pPr>
            <a:lvl5pPr marL="3047924" lvl="4" indent="-491054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3657509" lvl="5" indent="-491054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4267093" lvl="6" indent="-491054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4876678" lvl="7" indent="-491054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5486263" lvl="8" indent="-491054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46" name="Google Shape;246;p5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67F4873-8ECF-4705-8710-D72720FFF0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4145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 + 1 column + imag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6"/>
          <p:cNvGrpSpPr/>
          <p:nvPr/>
        </p:nvGrpSpPr>
        <p:grpSpPr>
          <a:xfrm>
            <a:off x="6526594" y="-15"/>
            <a:ext cx="5668804" cy="6862421"/>
            <a:chOff x="4894945" y="-11"/>
            <a:chExt cx="4251603" cy="5146816"/>
          </a:xfrm>
        </p:grpSpPr>
        <p:sp>
          <p:nvSpPr>
            <p:cNvPr id="249" name="Google Shape;249;p6"/>
            <p:cNvSpPr/>
            <p:nvPr/>
          </p:nvSpPr>
          <p:spPr>
            <a:xfrm>
              <a:off x="6108962" y="4182670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6716818" y="386009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7324645" y="353931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7324645" y="4182670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7932502" y="64331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8538692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7932502" y="1286669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7932502" y="3216737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8538692" y="353931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6108962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6716818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7324645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7932502" y="-11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8538692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6"/>
            <p:cNvSpPr/>
            <p:nvPr/>
          </p:nvSpPr>
          <p:spPr>
            <a:xfrm>
              <a:off x="4894945" y="386009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6"/>
            <p:cNvSpPr/>
            <p:nvPr/>
          </p:nvSpPr>
          <p:spPr>
            <a:xfrm>
              <a:off x="6108962" y="3860093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5502772" y="4182670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9990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6"/>
            <p:cNvSpPr/>
            <p:nvPr/>
          </p:nvSpPr>
          <p:spPr>
            <a:xfrm>
              <a:off x="7324645" y="3216737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6"/>
            <p:cNvSpPr/>
            <p:nvPr/>
          </p:nvSpPr>
          <p:spPr>
            <a:xfrm>
              <a:off x="6716818" y="353931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9990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6"/>
            <p:cNvSpPr/>
            <p:nvPr/>
          </p:nvSpPr>
          <p:spPr>
            <a:xfrm>
              <a:off x="6716818" y="4182670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9990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6"/>
            <p:cNvSpPr/>
            <p:nvPr/>
          </p:nvSpPr>
          <p:spPr>
            <a:xfrm>
              <a:off x="7932502" y="32253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20037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7932502" y="965890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20037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7932502" y="2895958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0"/>
                  </a:moveTo>
                  <a:lnTo>
                    <a:pt x="0" y="9990"/>
                  </a:lnTo>
                  <a:lnTo>
                    <a:pt x="20371" y="2003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7932492" y="3538418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108962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716818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6716818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7324645" y="4503448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8538692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8538692" y="4503448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5502772" y="643313"/>
              <a:ext cx="3643776" cy="3860168"/>
            </a:xfrm>
            <a:custGeom>
              <a:avLst/>
              <a:gdLst/>
              <a:ahLst/>
              <a:cxnLst/>
              <a:rect l="l" t="t" r="r" b="b"/>
              <a:pathLst>
                <a:path w="122449" h="120217" extrusionOk="0">
                  <a:moveTo>
                    <a:pt x="1" y="1"/>
                  </a:moveTo>
                  <a:lnTo>
                    <a:pt x="1" y="120216"/>
                  </a:lnTo>
                  <a:lnTo>
                    <a:pt x="122449" y="6010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7324658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7324658" y="965890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6716831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716831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7324658" y="1286669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7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7324658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86" name="Google Shape;286;p6"/>
          <p:cNvGrpSpPr/>
          <p:nvPr/>
        </p:nvGrpSpPr>
        <p:grpSpPr>
          <a:xfrm>
            <a:off x="-8" y="-14"/>
            <a:ext cx="3239679" cy="2145719"/>
            <a:chOff x="608719" y="-11"/>
            <a:chExt cx="2429759" cy="1609289"/>
          </a:xfrm>
        </p:grpSpPr>
        <p:sp>
          <p:nvSpPr>
            <p:cNvPr id="287" name="Google Shape;287;p6"/>
            <p:cNvSpPr/>
            <p:nvPr/>
          </p:nvSpPr>
          <p:spPr>
            <a:xfrm>
              <a:off x="608719" y="32253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08719" y="965890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6"/>
            <p:cNvSpPr/>
            <p:nvPr/>
          </p:nvSpPr>
          <p:spPr>
            <a:xfrm>
              <a:off x="1822766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6"/>
            <p:cNvSpPr/>
            <p:nvPr/>
          </p:nvSpPr>
          <p:spPr>
            <a:xfrm>
              <a:off x="1822766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" name="Google Shape;291;p6"/>
            <p:cNvSpPr/>
            <p:nvPr/>
          </p:nvSpPr>
          <p:spPr>
            <a:xfrm>
              <a:off x="1214909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1822766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608719" y="64331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1214909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1214909" y="965890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2430592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608719" y="-11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1214909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99" name="Google Shape;299;p6"/>
          <p:cNvSpPr txBox="1">
            <a:spLocks noGrp="1"/>
          </p:cNvSpPr>
          <p:nvPr>
            <p:ph type="title"/>
          </p:nvPr>
        </p:nvSpPr>
        <p:spPr>
          <a:xfrm>
            <a:off x="990300" y="2203667"/>
            <a:ext cx="5189600" cy="6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00" name="Google Shape;300;p6"/>
          <p:cNvSpPr txBox="1">
            <a:spLocks noGrp="1"/>
          </p:cNvSpPr>
          <p:nvPr>
            <p:ph type="body" idx="1"/>
          </p:nvPr>
        </p:nvSpPr>
        <p:spPr>
          <a:xfrm>
            <a:off x="990300" y="2969639"/>
            <a:ext cx="5189600" cy="29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 rtl="0">
              <a:spcBef>
                <a:spcPts val="800"/>
              </a:spcBef>
              <a:spcAft>
                <a:spcPts val="0"/>
              </a:spcAft>
              <a:buSzPts val="2000"/>
              <a:buChar char="◂"/>
              <a:defRPr sz="2667"/>
            </a:lvl1pPr>
            <a:lvl2pPr marL="1219170" lvl="1" indent="-474121" rtl="0">
              <a:spcBef>
                <a:spcPts val="0"/>
              </a:spcBef>
              <a:spcAft>
                <a:spcPts val="0"/>
              </a:spcAft>
              <a:buSzPts val="2000"/>
              <a:buChar char="◂"/>
              <a:defRPr sz="2667"/>
            </a:lvl2pPr>
            <a:lvl3pPr marL="1828754" lvl="2" indent="-474121" rtl="0">
              <a:spcBef>
                <a:spcPts val="0"/>
              </a:spcBef>
              <a:spcAft>
                <a:spcPts val="0"/>
              </a:spcAft>
              <a:buSzPts val="2000"/>
              <a:buChar char="◂"/>
              <a:defRPr sz="2667"/>
            </a:lvl3pPr>
            <a:lvl4pPr marL="2438339" lvl="3" indent="-474121" rtl="0">
              <a:spcBef>
                <a:spcPts val="0"/>
              </a:spcBef>
              <a:spcAft>
                <a:spcPts val="0"/>
              </a:spcAft>
              <a:buSzPts val="2000"/>
              <a:buChar char="◂"/>
              <a:defRPr sz="2667"/>
            </a:lvl4pPr>
            <a:lvl5pPr marL="3047924" lvl="4" indent="-47412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1" name="Google Shape;301;p6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67F4873-8ECF-4705-8710-D72720FFF0F4}" type="slidenum">
              <a:rPr lang="fr-FR" smtClean="0"/>
              <a:t>‹N°›</a:t>
            </a:fld>
            <a:endParaRPr lang="fr-FR"/>
          </a:p>
        </p:txBody>
      </p:sp>
      <p:sp>
        <p:nvSpPr>
          <p:cNvPr id="302" name="Google Shape;302;p6"/>
          <p:cNvSpPr/>
          <p:nvPr/>
        </p:nvSpPr>
        <p:spPr>
          <a:xfrm>
            <a:off x="11384923" y="6434658"/>
            <a:ext cx="810475" cy="427748"/>
          </a:xfrm>
          <a:custGeom>
            <a:avLst/>
            <a:gdLst/>
            <a:ahLst/>
            <a:cxnLst/>
            <a:rect l="l" t="t" r="r" b="b"/>
            <a:pathLst>
              <a:path w="20427" h="9991" extrusionOk="0">
                <a:moveTo>
                  <a:pt x="0" y="1"/>
                </a:moveTo>
                <a:lnTo>
                  <a:pt x="0" y="9991"/>
                </a:lnTo>
                <a:lnTo>
                  <a:pt x="20427" y="9991"/>
                </a:lnTo>
                <a:lnTo>
                  <a:pt x="0" y="1"/>
                </a:lnTo>
                <a:close/>
              </a:path>
            </a:pathLst>
          </a:cu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54423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7"/>
          <p:cNvGrpSpPr/>
          <p:nvPr/>
        </p:nvGrpSpPr>
        <p:grpSpPr>
          <a:xfrm>
            <a:off x="1189" y="-14"/>
            <a:ext cx="4050115" cy="3003527"/>
            <a:chOff x="892" y="-11"/>
            <a:chExt cx="3037586" cy="2252645"/>
          </a:xfrm>
        </p:grpSpPr>
        <p:sp>
          <p:nvSpPr>
            <p:cNvPr id="305" name="Google Shape;305;p7"/>
            <p:cNvSpPr/>
            <p:nvPr/>
          </p:nvSpPr>
          <p:spPr>
            <a:xfrm>
              <a:off x="892" y="64331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" name="Google Shape;306;p7"/>
            <p:cNvSpPr/>
            <p:nvPr/>
          </p:nvSpPr>
          <p:spPr>
            <a:xfrm>
              <a:off x="608719" y="32253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" name="Google Shape;307;p7"/>
            <p:cNvSpPr/>
            <p:nvPr/>
          </p:nvSpPr>
          <p:spPr>
            <a:xfrm>
              <a:off x="608719" y="965890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Google Shape;308;p7"/>
            <p:cNvSpPr/>
            <p:nvPr/>
          </p:nvSpPr>
          <p:spPr>
            <a:xfrm>
              <a:off x="1822766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" name="Google Shape;309;p7"/>
            <p:cNvSpPr/>
            <p:nvPr/>
          </p:nvSpPr>
          <p:spPr>
            <a:xfrm>
              <a:off x="1214909" y="1286669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100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" name="Google Shape;310;p7"/>
            <p:cNvSpPr/>
            <p:nvPr/>
          </p:nvSpPr>
          <p:spPr>
            <a:xfrm>
              <a:off x="1822766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92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608719" y="-11"/>
              <a:ext cx="606220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1214909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1822766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2430592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" name="Google Shape;316;p7"/>
            <p:cNvSpPr/>
            <p:nvPr/>
          </p:nvSpPr>
          <p:spPr>
            <a:xfrm>
              <a:off x="892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" name="Google Shape;317;p7"/>
            <p:cNvSpPr/>
            <p:nvPr/>
          </p:nvSpPr>
          <p:spPr>
            <a:xfrm>
              <a:off x="608719" y="64331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892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608719" y="1286669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892" y="1609246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1214909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1214909" y="965890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1214909" y="1609246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2430592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892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608719" y="-11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" name="Google Shape;327;p7"/>
            <p:cNvSpPr/>
            <p:nvPr/>
          </p:nvSpPr>
          <p:spPr>
            <a:xfrm>
              <a:off x="1214909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28" name="Google Shape;328;p7"/>
          <p:cNvGrpSpPr/>
          <p:nvPr/>
        </p:nvGrpSpPr>
        <p:grpSpPr>
          <a:xfrm>
            <a:off x="8952325" y="5146791"/>
            <a:ext cx="3239673" cy="1715616"/>
            <a:chOff x="6714243" y="3860093"/>
            <a:chExt cx="2429755" cy="1286712"/>
          </a:xfrm>
        </p:grpSpPr>
        <p:sp>
          <p:nvSpPr>
            <p:cNvPr id="329" name="Google Shape;329;p7"/>
            <p:cNvSpPr/>
            <p:nvPr/>
          </p:nvSpPr>
          <p:spPr>
            <a:xfrm>
              <a:off x="7929952" y="386009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8536142" y="4182670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" name="Google Shape;331;p7"/>
            <p:cNvSpPr/>
            <p:nvPr/>
          </p:nvSpPr>
          <p:spPr>
            <a:xfrm>
              <a:off x="7322095" y="4825993"/>
              <a:ext cx="607886" cy="320811"/>
            </a:xfrm>
            <a:custGeom>
              <a:avLst/>
              <a:gdLst/>
              <a:ahLst/>
              <a:cxnLst/>
              <a:rect l="l" t="t" r="r" b="b"/>
              <a:pathLst>
                <a:path w="20428" h="9991" extrusionOk="0">
                  <a:moveTo>
                    <a:pt x="1" y="1"/>
                  </a:moveTo>
                  <a:lnTo>
                    <a:pt x="1" y="9991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Google Shape;332;p7"/>
            <p:cNvSpPr/>
            <p:nvPr/>
          </p:nvSpPr>
          <p:spPr>
            <a:xfrm>
              <a:off x="7929952" y="4503448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8536142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0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7322095" y="3860093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" name="Google Shape;335;p7"/>
            <p:cNvSpPr/>
            <p:nvPr/>
          </p:nvSpPr>
          <p:spPr>
            <a:xfrm>
              <a:off x="8536142" y="386009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" name="Google Shape;336;p7"/>
            <p:cNvSpPr/>
            <p:nvPr/>
          </p:nvSpPr>
          <p:spPr>
            <a:xfrm>
              <a:off x="7929952" y="4182670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1" y="0"/>
                  </a:moveTo>
                  <a:lnTo>
                    <a:pt x="0" y="9990"/>
                  </a:lnTo>
                  <a:lnTo>
                    <a:pt x="20371" y="2003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7322095" y="4503448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7929952" y="4825993"/>
              <a:ext cx="606220" cy="320811"/>
            </a:xfrm>
            <a:custGeom>
              <a:avLst/>
              <a:gdLst/>
              <a:ahLst/>
              <a:cxnLst/>
              <a:rect l="l" t="t" r="r" b="b"/>
              <a:pathLst>
                <a:path w="20372" h="9991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9991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8536142" y="4503448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6714243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41" name="Google Shape;341;p7"/>
          <p:cNvSpPr txBox="1">
            <a:spLocks noGrp="1"/>
          </p:cNvSpPr>
          <p:nvPr>
            <p:ph type="title"/>
          </p:nvPr>
        </p:nvSpPr>
        <p:spPr>
          <a:xfrm>
            <a:off x="1760033" y="1155367"/>
            <a:ext cx="8607600" cy="8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42" name="Google Shape;342;p7"/>
          <p:cNvSpPr txBox="1">
            <a:spLocks noGrp="1"/>
          </p:cNvSpPr>
          <p:nvPr>
            <p:ph type="body" idx="1"/>
          </p:nvPr>
        </p:nvSpPr>
        <p:spPr>
          <a:xfrm>
            <a:off x="1760033" y="2110167"/>
            <a:ext cx="4178000" cy="39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◂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43" name="Google Shape;343;p7"/>
          <p:cNvSpPr txBox="1">
            <a:spLocks noGrp="1"/>
          </p:cNvSpPr>
          <p:nvPr>
            <p:ph type="body" idx="2"/>
          </p:nvPr>
        </p:nvSpPr>
        <p:spPr>
          <a:xfrm>
            <a:off x="6189569" y="2110167"/>
            <a:ext cx="4178000" cy="39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◂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44" name="Google Shape;344;p7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67F4873-8ECF-4705-8710-D72720FFF0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9139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8"/>
          <p:cNvGrpSpPr/>
          <p:nvPr/>
        </p:nvGrpSpPr>
        <p:grpSpPr>
          <a:xfrm>
            <a:off x="8952325" y="5146791"/>
            <a:ext cx="3239673" cy="1715616"/>
            <a:chOff x="6714243" y="3860093"/>
            <a:chExt cx="2429755" cy="1286712"/>
          </a:xfrm>
        </p:grpSpPr>
        <p:sp>
          <p:nvSpPr>
            <p:cNvPr id="347" name="Google Shape;347;p8"/>
            <p:cNvSpPr/>
            <p:nvPr/>
          </p:nvSpPr>
          <p:spPr>
            <a:xfrm>
              <a:off x="7929952" y="386009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" name="Google Shape;348;p8"/>
            <p:cNvSpPr/>
            <p:nvPr/>
          </p:nvSpPr>
          <p:spPr>
            <a:xfrm>
              <a:off x="8536142" y="4182670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" name="Google Shape;349;p8"/>
            <p:cNvSpPr/>
            <p:nvPr/>
          </p:nvSpPr>
          <p:spPr>
            <a:xfrm>
              <a:off x="7322095" y="4825993"/>
              <a:ext cx="607886" cy="320811"/>
            </a:xfrm>
            <a:custGeom>
              <a:avLst/>
              <a:gdLst/>
              <a:ahLst/>
              <a:cxnLst/>
              <a:rect l="l" t="t" r="r" b="b"/>
              <a:pathLst>
                <a:path w="20428" h="9991" extrusionOk="0">
                  <a:moveTo>
                    <a:pt x="1" y="1"/>
                  </a:moveTo>
                  <a:lnTo>
                    <a:pt x="1" y="9991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" name="Google Shape;350;p8"/>
            <p:cNvSpPr/>
            <p:nvPr/>
          </p:nvSpPr>
          <p:spPr>
            <a:xfrm>
              <a:off x="7929952" y="4503448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" name="Google Shape;351;p8"/>
            <p:cNvSpPr/>
            <p:nvPr/>
          </p:nvSpPr>
          <p:spPr>
            <a:xfrm>
              <a:off x="8536142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0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" name="Google Shape;352;p8"/>
            <p:cNvSpPr/>
            <p:nvPr/>
          </p:nvSpPr>
          <p:spPr>
            <a:xfrm>
              <a:off x="7322095" y="3860093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" name="Google Shape;353;p8"/>
            <p:cNvSpPr/>
            <p:nvPr/>
          </p:nvSpPr>
          <p:spPr>
            <a:xfrm>
              <a:off x="8536142" y="386009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7929952" y="4182670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1" y="0"/>
                  </a:moveTo>
                  <a:lnTo>
                    <a:pt x="0" y="9990"/>
                  </a:lnTo>
                  <a:lnTo>
                    <a:pt x="20371" y="2003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8"/>
            <p:cNvSpPr/>
            <p:nvPr/>
          </p:nvSpPr>
          <p:spPr>
            <a:xfrm>
              <a:off x="7322095" y="4503448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8"/>
            <p:cNvSpPr/>
            <p:nvPr/>
          </p:nvSpPr>
          <p:spPr>
            <a:xfrm>
              <a:off x="7929952" y="4825993"/>
              <a:ext cx="606220" cy="320811"/>
            </a:xfrm>
            <a:custGeom>
              <a:avLst/>
              <a:gdLst/>
              <a:ahLst/>
              <a:cxnLst/>
              <a:rect l="l" t="t" r="r" b="b"/>
              <a:pathLst>
                <a:path w="20372" h="9991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9991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" name="Google Shape;357;p8"/>
            <p:cNvSpPr/>
            <p:nvPr/>
          </p:nvSpPr>
          <p:spPr>
            <a:xfrm>
              <a:off x="8536142" y="4503448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6714243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59" name="Google Shape;359;p8"/>
          <p:cNvGrpSpPr/>
          <p:nvPr/>
        </p:nvGrpSpPr>
        <p:grpSpPr>
          <a:xfrm>
            <a:off x="1189" y="-14"/>
            <a:ext cx="4050115" cy="3003527"/>
            <a:chOff x="892" y="-11"/>
            <a:chExt cx="3037586" cy="2252645"/>
          </a:xfrm>
        </p:grpSpPr>
        <p:sp>
          <p:nvSpPr>
            <p:cNvPr id="360" name="Google Shape;360;p8"/>
            <p:cNvSpPr/>
            <p:nvPr/>
          </p:nvSpPr>
          <p:spPr>
            <a:xfrm>
              <a:off x="892" y="64331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608719" y="32253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8"/>
            <p:cNvSpPr/>
            <p:nvPr/>
          </p:nvSpPr>
          <p:spPr>
            <a:xfrm>
              <a:off x="608719" y="965890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" name="Google Shape;363;p8"/>
            <p:cNvSpPr/>
            <p:nvPr/>
          </p:nvSpPr>
          <p:spPr>
            <a:xfrm>
              <a:off x="1822766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8"/>
            <p:cNvSpPr/>
            <p:nvPr/>
          </p:nvSpPr>
          <p:spPr>
            <a:xfrm>
              <a:off x="1214909" y="1286669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100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" name="Google Shape;365;p8"/>
            <p:cNvSpPr/>
            <p:nvPr/>
          </p:nvSpPr>
          <p:spPr>
            <a:xfrm>
              <a:off x="1822766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" name="Google Shape;366;p8"/>
            <p:cNvSpPr/>
            <p:nvPr/>
          </p:nvSpPr>
          <p:spPr>
            <a:xfrm>
              <a:off x="892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608719" y="-11"/>
              <a:ext cx="606220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" name="Google Shape;368;p8"/>
            <p:cNvSpPr/>
            <p:nvPr/>
          </p:nvSpPr>
          <p:spPr>
            <a:xfrm>
              <a:off x="1214909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1822766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" name="Google Shape;370;p8"/>
            <p:cNvSpPr/>
            <p:nvPr/>
          </p:nvSpPr>
          <p:spPr>
            <a:xfrm>
              <a:off x="2430592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" name="Google Shape;371;p8"/>
            <p:cNvSpPr/>
            <p:nvPr/>
          </p:nvSpPr>
          <p:spPr>
            <a:xfrm>
              <a:off x="892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" name="Google Shape;372;p8"/>
            <p:cNvSpPr/>
            <p:nvPr/>
          </p:nvSpPr>
          <p:spPr>
            <a:xfrm>
              <a:off x="608719" y="64331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8"/>
            <p:cNvSpPr/>
            <p:nvPr/>
          </p:nvSpPr>
          <p:spPr>
            <a:xfrm>
              <a:off x="892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8"/>
            <p:cNvSpPr/>
            <p:nvPr/>
          </p:nvSpPr>
          <p:spPr>
            <a:xfrm>
              <a:off x="608719" y="1286669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8"/>
            <p:cNvSpPr/>
            <p:nvPr/>
          </p:nvSpPr>
          <p:spPr>
            <a:xfrm>
              <a:off x="892" y="1609246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" name="Google Shape;376;p8"/>
            <p:cNvSpPr/>
            <p:nvPr/>
          </p:nvSpPr>
          <p:spPr>
            <a:xfrm>
              <a:off x="1214909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" name="Google Shape;377;p8"/>
            <p:cNvSpPr/>
            <p:nvPr/>
          </p:nvSpPr>
          <p:spPr>
            <a:xfrm>
              <a:off x="1214909" y="965890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1214909" y="1609246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2430592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8"/>
            <p:cNvSpPr/>
            <p:nvPr/>
          </p:nvSpPr>
          <p:spPr>
            <a:xfrm>
              <a:off x="892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608719" y="-11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1214909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83" name="Google Shape;383;p8"/>
          <p:cNvSpPr txBox="1">
            <a:spLocks noGrp="1"/>
          </p:cNvSpPr>
          <p:nvPr>
            <p:ph type="title"/>
          </p:nvPr>
        </p:nvSpPr>
        <p:spPr>
          <a:xfrm>
            <a:off x="1760033" y="1155367"/>
            <a:ext cx="8607600" cy="8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84" name="Google Shape;384;p8"/>
          <p:cNvSpPr txBox="1">
            <a:spLocks noGrp="1"/>
          </p:cNvSpPr>
          <p:nvPr>
            <p:ph type="body" idx="1"/>
          </p:nvPr>
        </p:nvSpPr>
        <p:spPr>
          <a:xfrm>
            <a:off x="1760033" y="2465433"/>
            <a:ext cx="2774400" cy="3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◂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◂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◂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◂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85" name="Google Shape;385;p8"/>
          <p:cNvSpPr txBox="1">
            <a:spLocks noGrp="1"/>
          </p:cNvSpPr>
          <p:nvPr>
            <p:ph type="body" idx="2"/>
          </p:nvPr>
        </p:nvSpPr>
        <p:spPr>
          <a:xfrm>
            <a:off x="4676617" y="2465433"/>
            <a:ext cx="2774400" cy="3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◂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◂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◂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◂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86" name="Google Shape;386;p8"/>
          <p:cNvSpPr txBox="1">
            <a:spLocks noGrp="1"/>
          </p:cNvSpPr>
          <p:nvPr>
            <p:ph type="body" idx="3"/>
          </p:nvPr>
        </p:nvSpPr>
        <p:spPr>
          <a:xfrm>
            <a:off x="7593201" y="2465433"/>
            <a:ext cx="2774400" cy="3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◂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◂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◂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◂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87" name="Google Shape;387;p8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67F4873-8ECF-4705-8710-D72720FFF0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393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9"/>
          <p:cNvGrpSpPr/>
          <p:nvPr/>
        </p:nvGrpSpPr>
        <p:grpSpPr>
          <a:xfrm rot="10800000" flipH="1">
            <a:off x="1200" y="5142367"/>
            <a:ext cx="12191989" cy="1715628"/>
            <a:chOff x="900" y="0"/>
            <a:chExt cx="9143992" cy="1286721"/>
          </a:xfrm>
        </p:grpSpPr>
        <p:sp>
          <p:nvSpPr>
            <p:cNvPr id="390" name="Google Shape;390;p9"/>
            <p:cNvSpPr/>
            <p:nvPr/>
          </p:nvSpPr>
          <p:spPr>
            <a:xfrm>
              <a:off x="4878953" y="643320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" name="Google Shape;391;p9"/>
            <p:cNvSpPr/>
            <p:nvPr/>
          </p:nvSpPr>
          <p:spPr>
            <a:xfrm>
              <a:off x="5488830" y="322543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" name="Google Shape;392;p9"/>
            <p:cNvSpPr/>
            <p:nvPr/>
          </p:nvSpPr>
          <p:spPr>
            <a:xfrm>
              <a:off x="8536629" y="863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6706973" y="32254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4878953" y="0"/>
              <a:ext cx="609899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9"/>
            <p:cNvSpPr/>
            <p:nvPr/>
          </p:nvSpPr>
          <p:spPr>
            <a:xfrm>
              <a:off x="5488830" y="0"/>
              <a:ext cx="608257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9"/>
            <p:cNvSpPr/>
            <p:nvPr/>
          </p:nvSpPr>
          <p:spPr>
            <a:xfrm>
              <a:off x="6097065" y="0"/>
              <a:ext cx="609929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" name="Google Shape;397;p9"/>
            <p:cNvSpPr/>
            <p:nvPr/>
          </p:nvSpPr>
          <p:spPr>
            <a:xfrm>
              <a:off x="6706973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9"/>
            <p:cNvSpPr/>
            <p:nvPr/>
          </p:nvSpPr>
          <p:spPr>
            <a:xfrm>
              <a:off x="7316850" y="0"/>
              <a:ext cx="609929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9"/>
            <p:cNvSpPr/>
            <p:nvPr/>
          </p:nvSpPr>
          <p:spPr>
            <a:xfrm>
              <a:off x="4878953" y="32254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9"/>
            <p:cNvSpPr/>
            <p:nvPr/>
          </p:nvSpPr>
          <p:spPr>
            <a:xfrm>
              <a:off x="5488830" y="643320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9"/>
            <p:cNvSpPr/>
            <p:nvPr/>
          </p:nvSpPr>
          <p:spPr>
            <a:xfrm>
              <a:off x="7926751" y="86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9"/>
            <p:cNvSpPr/>
            <p:nvPr/>
          </p:nvSpPr>
          <p:spPr>
            <a:xfrm>
              <a:off x="8536629" y="321640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9"/>
            <p:cNvSpPr/>
            <p:nvPr/>
          </p:nvSpPr>
          <p:spPr>
            <a:xfrm>
              <a:off x="6097065" y="322543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9"/>
            <p:cNvSpPr/>
            <p:nvPr/>
          </p:nvSpPr>
          <p:spPr>
            <a:xfrm>
              <a:off x="6706962" y="643329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4878953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5488830" y="0"/>
              <a:ext cx="608257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6097065" y="0"/>
              <a:ext cx="609929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8534993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" name="Google Shape;409;p9"/>
            <p:cNvSpPr/>
            <p:nvPr/>
          </p:nvSpPr>
          <p:spPr>
            <a:xfrm>
              <a:off x="7926757" y="0"/>
              <a:ext cx="608257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" name="Google Shape;410;p9"/>
            <p:cNvSpPr/>
            <p:nvPr/>
          </p:nvSpPr>
          <p:spPr>
            <a:xfrm>
              <a:off x="7925909" y="32164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" name="Google Shape;411;p9"/>
            <p:cNvSpPr/>
            <p:nvPr/>
          </p:nvSpPr>
          <p:spPr>
            <a:xfrm flipH="1">
              <a:off x="7316858" y="643329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900" y="643324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" name="Google Shape;413;p9"/>
            <p:cNvSpPr/>
            <p:nvPr/>
          </p:nvSpPr>
          <p:spPr>
            <a:xfrm>
              <a:off x="610793" y="322545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" name="Google Shape;414;p9"/>
            <p:cNvSpPr/>
            <p:nvPr/>
          </p:nvSpPr>
          <p:spPr>
            <a:xfrm>
              <a:off x="3658671" y="863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" name="Google Shape;415;p9"/>
            <p:cNvSpPr/>
            <p:nvPr/>
          </p:nvSpPr>
          <p:spPr>
            <a:xfrm>
              <a:off x="1828968" y="322545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" name="Google Shape;416;p9"/>
            <p:cNvSpPr/>
            <p:nvPr/>
          </p:nvSpPr>
          <p:spPr>
            <a:xfrm>
              <a:off x="4266922" y="321642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100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7" name="Google Shape;417;p9"/>
            <p:cNvSpPr/>
            <p:nvPr/>
          </p:nvSpPr>
          <p:spPr>
            <a:xfrm>
              <a:off x="900" y="0"/>
              <a:ext cx="609899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8" name="Google Shape;418;p9"/>
            <p:cNvSpPr/>
            <p:nvPr/>
          </p:nvSpPr>
          <p:spPr>
            <a:xfrm>
              <a:off x="610793" y="0"/>
              <a:ext cx="608257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9"/>
            <p:cNvSpPr/>
            <p:nvPr/>
          </p:nvSpPr>
          <p:spPr>
            <a:xfrm>
              <a:off x="1219044" y="0"/>
              <a:ext cx="609929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" name="Google Shape;420;p9"/>
            <p:cNvSpPr/>
            <p:nvPr/>
          </p:nvSpPr>
          <p:spPr>
            <a:xfrm>
              <a:off x="1828968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" name="Google Shape;421;p9"/>
            <p:cNvSpPr/>
            <p:nvPr/>
          </p:nvSpPr>
          <p:spPr>
            <a:xfrm>
              <a:off x="2438861" y="0"/>
              <a:ext cx="609929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9"/>
            <p:cNvSpPr/>
            <p:nvPr/>
          </p:nvSpPr>
          <p:spPr>
            <a:xfrm>
              <a:off x="900" y="322545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" name="Google Shape;423;p9"/>
            <p:cNvSpPr/>
            <p:nvPr/>
          </p:nvSpPr>
          <p:spPr>
            <a:xfrm>
              <a:off x="610793" y="643324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9"/>
            <p:cNvSpPr/>
            <p:nvPr/>
          </p:nvSpPr>
          <p:spPr>
            <a:xfrm>
              <a:off x="3048778" y="86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9"/>
            <p:cNvSpPr/>
            <p:nvPr/>
          </p:nvSpPr>
          <p:spPr>
            <a:xfrm>
              <a:off x="3658671" y="321642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9"/>
            <p:cNvSpPr/>
            <p:nvPr/>
          </p:nvSpPr>
          <p:spPr>
            <a:xfrm>
              <a:off x="1219044" y="322545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9"/>
            <p:cNvSpPr/>
            <p:nvPr/>
          </p:nvSpPr>
          <p:spPr>
            <a:xfrm>
              <a:off x="4266922" y="863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9"/>
            <p:cNvSpPr/>
            <p:nvPr/>
          </p:nvSpPr>
          <p:spPr>
            <a:xfrm>
              <a:off x="900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9"/>
            <p:cNvSpPr/>
            <p:nvPr/>
          </p:nvSpPr>
          <p:spPr>
            <a:xfrm>
              <a:off x="610793" y="0"/>
              <a:ext cx="608257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9"/>
            <p:cNvSpPr/>
            <p:nvPr/>
          </p:nvSpPr>
          <p:spPr>
            <a:xfrm>
              <a:off x="1219044" y="0"/>
              <a:ext cx="609929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9"/>
            <p:cNvSpPr/>
            <p:nvPr/>
          </p:nvSpPr>
          <p:spPr>
            <a:xfrm>
              <a:off x="4266958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9"/>
            <p:cNvSpPr/>
            <p:nvPr/>
          </p:nvSpPr>
          <p:spPr>
            <a:xfrm>
              <a:off x="3657035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" name="Google Shape;433;p9"/>
            <p:cNvSpPr/>
            <p:nvPr/>
          </p:nvSpPr>
          <p:spPr>
            <a:xfrm>
              <a:off x="3048784" y="0"/>
              <a:ext cx="608257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9"/>
            <p:cNvSpPr/>
            <p:nvPr/>
          </p:nvSpPr>
          <p:spPr>
            <a:xfrm>
              <a:off x="2438861" y="0"/>
              <a:ext cx="609929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9"/>
            <p:cNvSpPr/>
            <p:nvPr/>
          </p:nvSpPr>
          <p:spPr>
            <a:xfrm>
              <a:off x="3047936" y="321645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9"/>
            <p:cNvSpPr/>
            <p:nvPr/>
          </p:nvSpPr>
          <p:spPr>
            <a:xfrm flipH="1">
              <a:off x="3658935" y="643332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9"/>
            <p:cNvSpPr/>
            <p:nvPr/>
          </p:nvSpPr>
          <p:spPr>
            <a:xfrm flipH="1">
              <a:off x="1219312" y="643329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38" name="Google Shape;438;p9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9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439" name="Google Shape;439;p9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67F4873-8ECF-4705-8710-D72720FFF0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4205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Google Shape;441;p10"/>
          <p:cNvGrpSpPr/>
          <p:nvPr/>
        </p:nvGrpSpPr>
        <p:grpSpPr>
          <a:xfrm>
            <a:off x="5711616" y="5142379"/>
            <a:ext cx="6480371" cy="1715640"/>
            <a:chOff x="4283712" y="3856784"/>
            <a:chExt cx="4860278" cy="1286730"/>
          </a:xfrm>
        </p:grpSpPr>
        <p:sp>
          <p:nvSpPr>
            <p:cNvPr id="442" name="Google Shape;442;p10"/>
            <p:cNvSpPr/>
            <p:nvPr/>
          </p:nvSpPr>
          <p:spPr>
            <a:xfrm rot="10800000">
              <a:off x="8536133" y="385678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10"/>
            <p:cNvSpPr/>
            <p:nvPr/>
          </p:nvSpPr>
          <p:spPr>
            <a:xfrm rot="10800000">
              <a:off x="7929943" y="417756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10"/>
            <p:cNvSpPr/>
            <p:nvPr/>
          </p:nvSpPr>
          <p:spPr>
            <a:xfrm rot="10800000">
              <a:off x="4892393" y="4499245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" name="Google Shape;445;p10"/>
            <p:cNvSpPr/>
            <p:nvPr/>
          </p:nvSpPr>
          <p:spPr>
            <a:xfrm rot="10800000">
              <a:off x="8536133" y="4500140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10"/>
            <p:cNvSpPr/>
            <p:nvPr/>
          </p:nvSpPr>
          <p:spPr>
            <a:xfrm rot="10800000">
              <a:off x="7929943" y="4820919"/>
              <a:ext cx="606220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10"/>
            <p:cNvSpPr/>
            <p:nvPr/>
          </p:nvSpPr>
          <p:spPr>
            <a:xfrm rot="10800000">
              <a:off x="7322087" y="4500140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10"/>
            <p:cNvSpPr/>
            <p:nvPr/>
          </p:nvSpPr>
          <p:spPr>
            <a:xfrm rot="10800000">
              <a:off x="6714260" y="4820919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" name="Google Shape;449;p10"/>
            <p:cNvSpPr/>
            <p:nvPr/>
          </p:nvSpPr>
          <p:spPr>
            <a:xfrm rot="10800000">
              <a:off x="6106404" y="4500140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10"/>
            <p:cNvSpPr/>
            <p:nvPr/>
          </p:nvSpPr>
          <p:spPr>
            <a:xfrm rot="10800000">
              <a:off x="8536133" y="417756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" name="Google Shape;451;p10"/>
            <p:cNvSpPr/>
            <p:nvPr/>
          </p:nvSpPr>
          <p:spPr>
            <a:xfrm rot="10800000">
              <a:off x="7929943" y="385678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" name="Google Shape;452;p10"/>
            <p:cNvSpPr/>
            <p:nvPr/>
          </p:nvSpPr>
          <p:spPr>
            <a:xfrm rot="10800000">
              <a:off x="5498583" y="4499245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10"/>
            <p:cNvSpPr/>
            <p:nvPr/>
          </p:nvSpPr>
          <p:spPr>
            <a:xfrm rot="10800000">
              <a:off x="4892393" y="4178466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10"/>
            <p:cNvSpPr/>
            <p:nvPr/>
          </p:nvSpPr>
          <p:spPr>
            <a:xfrm rot="10800000">
              <a:off x="7321266" y="4183926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10"/>
            <p:cNvSpPr/>
            <p:nvPr/>
          </p:nvSpPr>
          <p:spPr>
            <a:xfrm rot="10800000">
              <a:off x="8536133" y="4820919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10"/>
            <p:cNvSpPr/>
            <p:nvPr/>
          </p:nvSpPr>
          <p:spPr>
            <a:xfrm rot="10800000">
              <a:off x="7929943" y="4500140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" name="Google Shape;457;p10"/>
            <p:cNvSpPr/>
            <p:nvPr/>
          </p:nvSpPr>
          <p:spPr>
            <a:xfrm rot="10800000">
              <a:off x="7322087" y="4820919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" name="Google Shape;458;p10"/>
            <p:cNvSpPr/>
            <p:nvPr/>
          </p:nvSpPr>
          <p:spPr>
            <a:xfrm rot="10800000">
              <a:off x="4284531" y="4820919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" name="Google Shape;459;p10"/>
            <p:cNvSpPr/>
            <p:nvPr/>
          </p:nvSpPr>
          <p:spPr>
            <a:xfrm rot="10800000">
              <a:off x="4892387" y="4820919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" name="Google Shape;460;p10"/>
            <p:cNvSpPr/>
            <p:nvPr/>
          </p:nvSpPr>
          <p:spPr>
            <a:xfrm rot="10800000">
              <a:off x="5500214" y="4820919"/>
              <a:ext cx="606220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" name="Google Shape;461;p10"/>
            <p:cNvSpPr/>
            <p:nvPr/>
          </p:nvSpPr>
          <p:spPr>
            <a:xfrm rot="10800000">
              <a:off x="6106404" y="4820919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" name="Google Shape;462;p10"/>
            <p:cNvSpPr/>
            <p:nvPr/>
          </p:nvSpPr>
          <p:spPr>
            <a:xfrm rot="10800000" flipH="1">
              <a:off x="6713429" y="4183926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" name="Google Shape;463;p10"/>
            <p:cNvSpPr/>
            <p:nvPr/>
          </p:nvSpPr>
          <p:spPr>
            <a:xfrm rot="10800000">
              <a:off x="4283712" y="4500126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64" name="Google Shape;464;p10"/>
          <p:cNvSpPr txBox="1">
            <a:spLocks noGrp="1"/>
          </p:cNvSpPr>
          <p:nvPr>
            <p:ph type="body" idx="1"/>
          </p:nvPr>
        </p:nvSpPr>
        <p:spPr>
          <a:xfrm>
            <a:off x="609600" y="5468667"/>
            <a:ext cx="4719600" cy="6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>
              <a:spcBef>
                <a:spcPts val="480"/>
              </a:spcBef>
              <a:spcAft>
                <a:spcPts val="0"/>
              </a:spcAft>
              <a:buSzPts val="1600"/>
              <a:buNone/>
              <a:defRPr sz="2133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65" name="Google Shape;465;p10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67F4873-8ECF-4705-8710-D72720FFF0F4}" type="slidenum">
              <a:rPr lang="fr-FR" smtClean="0"/>
              <a:t>‹N°›</a:t>
            </a:fld>
            <a:endParaRPr lang="fr-FR"/>
          </a:p>
        </p:txBody>
      </p:sp>
      <p:grpSp>
        <p:nvGrpSpPr>
          <p:cNvPr id="466" name="Google Shape;466;p10"/>
          <p:cNvGrpSpPr/>
          <p:nvPr/>
        </p:nvGrpSpPr>
        <p:grpSpPr>
          <a:xfrm>
            <a:off x="1189" y="-14"/>
            <a:ext cx="7289707" cy="1716809"/>
            <a:chOff x="892" y="-11"/>
            <a:chExt cx="5467280" cy="1287607"/>
          </a:xfrm>
        </p:grpSpPr>
        <p:sp>
          <p:nvSpPr>
            <p:cNvPr id="467" name="Google Shape;467;p10"/>
            <p:cNvSpPr/>
            <p:nvPr/>
          </p:nvSpPr>
          <p:spPr>
            <a:xfrm>
              <a:off x="892" y="64331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10"/>
            <p:cNvSpPr/>
            <p:nvPr/>
          </p:nvSpPr>
          <p:spPr>
            <a:xfrm>
              <a:off x="608719" y="32253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10"/>
            <p:cNvSpPr/>
            <p:nvPr/>
          </p:nvSpPr>
          <p:spPr>
            <a:xfrm>
              <a:off x="3646269" y="852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10"/>
            <p:cNvSpPr/>
            <p:nvPr/>
          </p:nvSpPr>
          <p:spPr>
            <a:xfrm>
              <a:off x="1822766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" name="Google Shape;471;p10"/>
            <p:cNvSpPr/>
            <p:nvPr/>
          </p:nvSpPr>
          <p:spPr>
            <a:xfrm>
              <a:off x="4252459" y="321631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100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10"/>
            <p:cNvSpPr/>
            <p:nvPr/>
          </p:nvSpPr>
          <p:spPr>
            <a:xfrm>
              <a:off x="4860316" y="852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10"/>
            <p:cNvSpPr/>
            <p:nvPr/>
          </p:nvSpPr>
          <p:spPr>
            <a:xfrm>
              <a:off x="892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10"/>
            <p:cNvSpPr/>
            <p:nvPr/>
          </p:nvSpPr>
          <p:spPr>
            <a:xfrm>
              <a:off x="608719" y="-11"/>
              <a:ext cx="606220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10"/>
            <p:cNvSpPr/>
            <p:nvPr/>
          </p:nvSpPr>
          <p:spPr>
            <a:xfrm>
              <a:off x="1214909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10"/>
            <p:cNvSpPr/>
            <p:nvPr/>
          </p:nvSpPr>
          <p:spPr>
            <a:xfrm>
              <a:off x="1822766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" name="Google Shape;477;p10"/>
            <p:cNvSpPr/>
            <p:nvPr/>
          </p:nvSpPr>
          <p:spPr>
            <a:xfrm>
              <a:off x="2430592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10"/>
            <p:cNvSpPr/>
            <p:nvPr/>
          </p:nvSpPr>
          <p:spPr>
            <a:xfrm>
              <a:off x="892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10"/>
            <p:cNvSpPr/>
            <p:nvPr/>
          </p:nvSpPr>
          <p:spPr>
            <a:xfrm>
              <a:off x="608719" y="64331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10"/>
            <p:cNvSpPr/>
            <p:nvPr/>
          </p:nvSpPr>
          <p:spPr>
            <a:xfrm>
              <a:off x="3038442" y="852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10"/>
            <p:cNvSpPr/>
            <p:nvPr/>
          </p:nvSpPr>
          <p:spPr>
            <a:xfrm>
              <a:off x="3646269" y="321631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10"/>
            <p:cNvSpPr/>
            <p:nvPr/>
          </p:nvSpPr>
          <p:spPr>
            <a:xfrm>
              <a:off x="1214909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" name="Google Shape;483;p10"/>
            <p:cNvSpPr/>
            <p:nvPr/>
          </p:nvSpPr>
          <p:spPr>
            <a:xfrm>
              <a:off x="4252459" y="852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" name="Google Shape;484;p10"/>
            <p:cNvSpPr/>
            <p:nvPr/>
          </p:nvSpPr>
          <p:spPr>
            <a:xfrm>
              <a:off x="4252459" y="644208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" name="Google Shape;485;p10"/>
            <p:cNvSpPr/>
            <p:nvPr/>
          </p:nvSpPr>
          <p:spPr>
            <a:xfrm>
              <a:off x="1822755" y="643321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" name="Google Shape;486;p10"/>
            <p:cNvSpPr/>
            <p:nvPr/>
          </p:nvSpPr>
          <p:spPr>
            <a:xfrm>
              <a:off x="892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10"/>
            <p:cNvSpPr/>
            <p:nvPr/>
          </p:nvSpPr>
          <p:spPr>
            <a:xfrm>
              <a:off x="608719" y="-11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" name="Google Shape;488;p10"/>
            <p:cNvSpPr/>
            <p:nvPr/>
          </p:nvSpPr>
          <p:spPr>
            <a:xfrm>
              <a:off x="1214909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10"/>
            <p:cNvSpPr/>
            <p:nvPr/>
          </p:nvSpPr>
          <p:spPr>
            <a:xfrm>
              <a:off x="4252495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10"/>
            <p:cNvSpPr/>
            <p:nvPr/>
          </p:nvSpPr>
          <p:spPr>
            <a:xfrm>
              <a:off x="3644639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" name="Google Shape;491;p10"/>
            <p:cNvSpPr/>
            <p:nvPr/>
          </p:nvSpPr>
          <p:spPr>
            <a:xfrm>
              <a:off x="3038449" y="-11"/>
              <a:ext cx="606220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10"/>
            <p:cNvSpPr/>
            <p:nvPr/>
          </p:nvSpPr>
          <p:spPr>
            <a:xfrm>
              <a:off x="2430592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" name="Google Shape;493;p10"/>
            <p:cNvSpPr/>
            <p:nvPr/>
          </p:nvSpPr>
          <p:spPr>
            <a:xfrm>
              <a:off x="3037603" y="3216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10"/>
            <p:cNvSpPr/>
            <p:nvPr/>
          </p:nvSpPr>
          <p:spPr>
            <a:xfrm flipH="1">
              <a:off x="2430592" y="643321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05921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60033" y="1155367"/>
            <a:ext cx="8607600" cy="8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"/>
              <a:buNone/>
              <a:defRPr sz="2400" b="1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60033" y="2151032"/>
            <a:ext cx="8607600" cy="3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FFC800"/>
              </a:buClr>
              <a:buSzPts val="2200"/>
              <a:buFont typeface="Montserrat Light"/>
              <a:buChar char="◂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2200"/>
              <a:buFont typeface="Montserrat Light"/>
              <a:buChar char="◂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2200"/>
              <a:buFont typeface="Montserrat Light"/>
              <a:buChar char="◂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2200"/>
              <a:buFont typeface="Montserrat Light"/>
              <a:buChar char="◂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Montserrat Light"/>
              <a:buChar char="○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Montserrat Light"/>
              <a:buChar char="■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Montserrat Light"/>
              <a:buChar char="●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Montserrat Light"/>
              <a:buChar char="○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Montserrat Light"/>
              <a:buChar char="■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733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733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733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733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733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733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733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733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733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B67F4873-8ECF-4705-8710-D72720FFF0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634726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8" r:id="rId11"/>
    <p:sldLayoutId id="2147483779" r:id="rId12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470354F-2B0F-4CC7-A73A-13CDB31EEB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50" y="1981200"/>
            <a:ext cx="8267700" cy="1682683"/>
          </a:xfrm>
        </p:spPr>
        <p:txBody>
          <a:bodyPr/>
          <a:lstStyle/>
          <a:p>
            <a:r>
              <a:rPr lang="en-GB" sz="4400" dirty="0"/>
              <a:t>Mathematics for Data Scientists</a:t>
            </a:r>
            <a:br>
              <a:rPr lang="en-GB" sz="4400" dirty="0"/>
            </a:br>
            <a:r>
              <a:rPr lang="en-GB" sz="4400" dirty="0"/>
              <a:t>— </a:t>
            </a:r>
            <a:r>
              <a:rPr lang="en-GB" sz="4400" dirty="0" err="1"/>
              <a:t>Esoph</a:t>
            </a:r>
            <a:r>
              <a:rPr lang="en-GB" sz="4400" dirty="0"/>
              <a:t> data set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FDFE72C-D50B-491E-8169-A6D8A2258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5564736"/>
            <a:ext cx="5670000" cy="1046400"/>
          </a:xfrm>
        </p:spPr>
        <p:txBody>
          <a:bodyPr anchor="b"/>
          <a:lstStyle/>
          <a:p>
            <a:r>
              <a:rPr lang="en-US" dirty="0">
                <a:solidFill>
                  <a:schemeClr val="bg1"/>
                </a:solidFill>
              </a:rPr>
              <a:t>KIESGEN de RICHTER Stanislas</a:t>
            </a:r>
          </a:p>
          <a:p>
            <a:r>
              <a:rPr lang="en-US" dirty="0">
                <a:solidFill>
                  <a:schemeClr val="bg1"/>
                </a:solidFill>
              </a:rPr>
              <a:t>VAIO Luca</a:t>
            </a:r>
          </a:p>
        </p:txBody>
      </p:sp>
    </p:spTree>
    <p:extLst>
      <p:ext uri="{BB962C8B-B14F-4D97-AF65-F5344CB8AC3E}">
        <p14:creationId xmlns:p14="http://schemas.microsoft.com/office/powerpoint/2010/main" val="3301615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33C719F-F789-4E12-92EE-C95898AB5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2515" y="391569"/>
            <a:ext cx="8607600" cy="890800"/>
          </a:xfrm>
        </p:spPr>
        <p:txBody>
          <a:bodyPr/>
          <a:lstStyle/>
          <a:p>
            <a:r>
              <a:rPr lang="en-US" sz="4400" dirty="0"/>
              <a:t>Correlation hypothesis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4E310F0-AD65-1E48-A472-8F99571B6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806" y="1282369"/>
            <a:ext cx="7364426" cy="454299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B18DD68-2F80-1A43-890A-0A04ED3B4EC9}"/>
              </a:ext>
            </a:extLst>
          </p:cNvPr>
          <p:cNvSpPr txBox="1"/>
          <p:nvPr/>
        </p:nvSpPr>
        <p:spPr>
          <a:xfrm>
            <a:off x="5719457" y="5959366"/>
            <a:ext cx="2137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→ </a:t>
            </a:r>
            <a:r>
              <a:rPr lang="fr-FR" dirty="0" err="1"/>
              <a:t>independance</a:t>
            </a:r>
            <a:r>
              <a:rPr lang="fr-FR" dirty="0"/>
              <a:t> </a:t>
            </a:r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fr-FR" dirty="0"/>
              <a:t> test </a:t>
            </a:r>
          </a:p>
        </p:txBody>
      </p:sp>
    </p:spTree>
    <p:extLst>
      <p:ext uri="{BB962C8B-B14F-4D97-AF65-F5344CB8AC3E}">
        <p14:creationId xmlns:p14="http://schemas.microsoft.com/office/powerpoint/2010/main" val="4138101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33C719F-F789-4E12-92EE-C95898AB5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2515" y="297867"/>
            <a:ext cx="8607600" cy="890800"/>
          </a:xfrm>
        </p:spPr>
        <p:txBody>
          <a:bodyPr/>
          <a:lstStyle/>
          <a:p>
            <a:r>
              <a:rPr lang="en-US" sz="4400" dirty="0"/>
              <a:t>Age and cancers correlation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55BAC74-7BEB-418E-8223-423399A5C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9539" y="1188667"/>
            <a:ext cx="8607600" cy="4816590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</a:t>
            </a:r>
            <a:r>
              <a:rPr lang="en-US" sz="2400" baseline="-25000" dirty="0">
                <a:solidFill>
                  <a:schemeClr val="tx1"/>
                </a:solidFill>
              </a:rPr>
              <a:t>0</a:t>
            </a:r>
            <a:r>
              <a:rPr lang="en-US" sz="2400" dirty="0">
                <a:solidFill>
                  <a:schemeClr val="tx1"/>
                </a:solidFill>
              </a:rPr>
              <a:t>: Age and cases are independent</a:t>
            </a:r>
          </a:p>
          <a:p>
            <a:r>
              <a:rPr lang="en-US" sz="2400" dirty="0">
                <a:solidFill>
                  <a:schemeClr val="tx1"/>
                </a:solidFill>
              </a:rPr>
              <a:t>H</a:t>
            </a:r>
            <a:r>
              <a:rPr lang="en-US" sz="2400" baseline="-25000" dirty="0">
                <a:solidFill>
                  <a:schemeClr val="tx1"/>
                </a:solidFill>
              </a:rPr>
              <a:t>a</a:t>
            </a:r>
            <a:r>
              <a:rPr lang="en-US" sz="2400" dirty="0">
                <a:solidFill>
                  <a:schemeClr val="tx1"/>
                </a:solidFill>
              </a:rPr>
              <a:t>: Age and cases are correlated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p-value = 2.224e-13 &lt;&lt; 0.05 threshold. H</a:t>
            </a:r>
            <a:r>
              <a:rPr lang="en-US" sz="2400" baseline="-25000" dirty="0">
                <a:solidFill>
                  <a:schemeClr val="tx1"/>
                </a:solidFill>
              </a:rPr>
              <a:t>0</a:t>
            </a:r>
            <a:r>
              <a:rPr lang="en-US" sz="2400" dirty="0">
                <a:solidFill>
                  <a:schemeClr val="tx1"/>
                </a:solidFill>
              </a:rPr>
              <a:t> is rejected.</a:t>
            </a:r>
          </a:p>
          <a:p>
            <a:r>
              <a:rPr lang="en-US" sz="2400" dirty="0">
                <a:solidFill>
                  <a:schemeClr val="tx1"/>
                </a:solidFill>
              </a:rPr>
              <a:t>Age and cancers are correlated 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1CB94A53-F42E-4017-8DD9-42EB3FCA4E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644976"/>
              </p:ext>
            </p:extLst>
          </p:nvPr>
        </p:nvGraphicFramePr>
        <p:xfrm>
          <a:off x="3412369" y="2281018"/>
          <a:ext cx="6096000" cy="2631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09789926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1886483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16568237"/>
                    </a:ext>
                  </a:extLst>
                </a:gridCol>
              </a:tblGrid>
              <a:tr h="349698">
                <a:tc>
                  <a:txBody>
                    <a:bodyPr/>
                    <a:lstStyle/>
                    <a:p>
                      <a:r>
                        <a:rPr lang="fr-FR" dirty="0" err="1"/>
                        <a:t>agegp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ncases</a:t>
                      </a:r>
                      <a:r>
                        <a:rPr lang="fr-F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ncontrols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927937"/>
                  </a:ext>
                </a:extLst>
              </a:tr>
              <a:tr h="349698">
                <a:tc>
                  <a:txBody>
                    <a:bodyPr/>
                    <a:lstStyle/>
                    <a:p>
                      <a:r>
                        <a:rPr lang="fr-FR" dirty="0"/>
                        <a:t>25-34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502572"/>
                  </a:ext>
                </a:extLst>
              </a:tr>
              <a:tr h="349698">
                <a:tc>
                  <a:txBody>
                    <a:bodyPr/>
                    <a:lstStyle/>
                    <a:p>
                      <a:r>
                        <a:rPr lang="fr-FR" dirty="0"/>
                        <a:t>35-44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341555"/>
                  </a:ext>
                </a:extLst>
              </a:tr>
              <a:tr h="3617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dirty="0"/>
                        <a:t>45-54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661305"/>
                  </a:ext>
                </a:extLst>
              </a:tr>
              <a:tr h="3496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dirty="0"/>
                        <a:t>55-64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965835"/>
                  </a:ext>
                </a:extLst>
              </a:tr>
              <a:tr h="3496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dirty="0"/>
                        <a:t>65-74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239599"/>
                  </a:ext>
                </a:extLst>
              </a:tr>
              <a:tr h="3496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dirty="0"/>
                        <a:t>75+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3164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3223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33C719F-F789-4E12-92EE-C95898AB5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2515" y="391569"/>
            <a:ext cx="8607600" cy="890800"/>
          </a:xfrm>
        </p:spPr>
        <p:txBody>
          <a:bodyPr/>
          <a:lstStyle/>
          <a:p>
            <a:r>
              <a:rPr lang="en-US" sz="4400" dirty="0"/>
              <a:t>Alcohol and cancers correlation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55BAC74-7BEB-418E-8223-423399A5C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9539" y="1282369"/>
            <a:ext cx="8607600" cy="4816590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</a:t>
            </a:r>
            <a:r>
              <a:rPr lang="en-US" sz="2400" baseline="-25000" dirty="0">
                <a:solidFill>
                  <a:schemeClr val="tx1"/>
                </a:solidFill>
              </a:rPr>
              <a:t>0</a:t>
            </a:r>
            <a:r>
              <a:rPr lang="en-US" sz="2400" dirty="0">
                <a:solidFill>
                  <a:schemeClr val="tx1"/>
                </a:solidFill>
              </a:rPr>
              <a:t>: Alcohol and cases are independent</a:t>
            </a:r>
          </a:p>
          <a:p>
            <a:r>
              <a:rPr lang="en-US" sz="2400" dirty="0">
                <a:solidFill>
                  <a:schemeClr val="tx1"/>
                </a:solidFill>
              </a:rPr>
              <a:t>H</a:t>
            </a:r>
            <a:r>
              <a:rPr lang="en-US" sz="2400" baseline="-25000" dirty="0">
                <a:solidFill>
                  <a:schemeClr val="tx1"/>
                </a:solidFill>
              </a:rPr>
              <a:t>a</a:t>
            </a:r>
            <a:r>
              <a:rPr lang="en-US" sz="2400" dirty="0">
                <a:solidFill>
                  <a:schemeClr val="tx1"/>
                </a:solidFill>
              </a:rPr>
              <a:t>: Alcohol and cases are correlated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p-value &lt; 2.2e-16 &lt;&lt; 0.05 threshold. H</a:t>
            </a:r>
            <a:r>
              <a:rPr lang="en-US" sz="2400" baseline="-25000" dirty="0">
                <a:solidFill>
                  <a:schemeClr val="tx1"/>
                </a:solidFill>
              </a:rPr>
              <a:t>0</a:t>
            </a:r>
            <a:r>
              <a:rPr lang="en-US" sz="2400" dirty="0">
                <a:solidFill>
                  <a:schemeClr val="tx1"/>
                </a:solidFill>
              </a:rPr>
              <a:t> is rejected.</a:t>
            </a:r>
          </a:p>
          <a:p>
            <a:r>
              <a:rPr lang="en-US" sz="2400" dirty="0">
                <a:solidFill>
                  <a:schemeClr val="tx1"/>
                </a:solidFill>
              </a:rPr>
              <a:t>Smoking and cancers are correlated 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1CB94A53-F42E-4017-8DD9-42EB3FCA4E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387577"/>
              </p:ext>
            </p:extLst>
          </p:nvPr>
        </p:nvGraphicFramePr>
        <p:xfrm>
          <a:off x="3412369" y="2482569"/>
          <a:ext cx="6096000" cy="18928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09789926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1886483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16568237"/>
                    </a:ext>
                  </a:extLst>
                </a:gridCol>
              </a:tblGrid>
              <a:tr h="358022">
                <a:tc>
                  <a:txBody>
                    <a:bodyPr/>
                    <a:lstStyle/>
                    <a:p>
                      <a:r>
                        <a:rPr lang="fr-FR" dirty="0" err="1"/>
                        <a:t>alcgp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ncases</a:t>
                      </a:r>
                      <a:r>
                        <a:rPr lang="fr-F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ncontrols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927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0-39g/</a:t>
                      </a:r>
                      <a:r>
                        <a:rPr lang="fr-FR" dirty="0" err="1"/>
                        <a:t>day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502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40-79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355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341555"/>
                  </a:ext>
                </a:extLst>
              </a:tr>
              <a:tr h="3889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dirty="0"/>
                        <a:t>80-119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661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dirty="0"/>
                        <a:t>120+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965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3905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33C719F-F789-4E12-92EE-C95898AB5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2515" y="391569"/>
            <a:ext cx="8607600" cy="890800"/>
          </a:xfrm>
        </p:spPr>
        <p:txBody>
          <a:bodyPr/>
          <a:lstStyle/>
          <a:p>
            <a:r>
              <a:rPr lang="en-US" sz="4400" dirty="0"/>
              <a:t>Smoking and cancers correlation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55BAC74-7BEB-418E-8223-423399A5C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9539" y="1282369"/>
            <a:ext cx="8607600" cy="4816590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</a:t>
            </a:r>
            <a:r>
              <a:rPr lang="en-US" sz="2400" baseline="-25000" dirty="0">
                <a:solidFill>
                  <a:schemeClr val="tx1"/>
                </a:solidFill>
              </a:rPr>
              <a:t>0</a:t>
            </a:r>
            <a:r>
              <a:rPr lang="en-US" sz="2400" dirty="0">
                <a:solidFill>
                  <a:schemeClr val="tx1"/>
                </a:solidFill>
              </a:rPr>
              <a:t>: Tobacco and cases are independent</a:t>
            </a:r>
          </a:p>
          <a:p>
            <a:r>
              <a:rPr lang="en-US" sz="2400" dirty="0">
                <a:solidFill>
                  <a:schemeClr val="tx1"/>
                </a:solidFill>
              </a:rPr>
              <a:t>H</a:t>
            </a:r>
            <a:r>
              <a:rPr lang="en-US" sz="2400" baseline="-25000" dirty="0">
                <a:solidFill>
                  <a:schemeClr val="tx1"/>
                </a:solidFill>
              </a:rPr>
              <a:t>a</a:t>
            </a:r>
            <a:r>
              <a:rPr lang="en-US" sz="2400" dirty="0">
                <a:solidFill>
                  <a:schemeClr val="tx1"/>
                </a:solidFill>
              </a:rPr>
              <a:t>: Tobacco and cases are correlated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p-value = 0.0003702 &lt;&lt; 0.05 threshold. H</a:t>
            </a:r>
            <a:r>
              <a:rPr lang="en-US" sz="2400" baseline="-25000" dirty="0">
                <a:solidFill>
                  <a:schemeClr val="tx1"/>
                </a:solidFill>
              </a:rPr>
              <a:t>0</a:t>
            </a:r>
            <a:r>
              <a:rPr lang="en-US" sz="2400" dirty="0">
                <a:solidFill>
                  <a:schemeClr val="tx1"/>
                </a:solidFill>
              </a:rPr>
              <a:t> is rejected.</a:t>
            </a:r>
          </a:p>
          <a:p>
            <a:r>
              <a:rPr lang="en-US" sz="2400" dirty="0">
                <a:solidFill>
                  <a:schemeClr val="tx1"/>
                </a:solidFill>
              </a:rPr>
              <a:t>Smoking and cancers are correlated 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1CB94A53-F42E-4017-8DD9-42EB3FCA4E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883958"/>
              </p:ext>
            </p:extLst>
          </p:nvPr>
        </p:nvGraphicFramePr>
        <p:xfrm>
          <a:off x="3412369" y="2482569"/>
          <a:ext cx="6096000" cy="18928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09789926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1886483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16568237"/>
                    </a:ext>
                  </a:extLst>
                </a:gridCol>
              </a:tblGrid>
              <a:tr h="358022">
                <a:tc>
                  <a:txBody>
                    <a:bodyPr/>
                    <a:lstStyle/>
                    <a:p>
                      <a:r>
                        <a:rPr lang="fr-FR" dirty="0" err="1"/>
                        <a:t>tobgp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ncases</a:t>
                      </a:r>
                      <a:r>
                        <a:rPr lang="fr-F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ncontrols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927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0-9g/</a:t>
                      </a:r>
                      <a:r>
                        <a:rPr lang="fr-FR" dirty="0" err="1"/>
                        <a:t>day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525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502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10-19g/</a:t>
                      </a:r>
                      <a:r>
                        <a:rPr lang="fr-FR" dirty="0" err="1"/>
                        <a:t>day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341555"/>
                  </a:ext>
                </a:extLst>
              </a:tr>
              <a:tr h="3889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dirty="0"/>
                        <a:t>20-29g/</a:t>
                      </a:r>
                      <a:r>
                        <a:rPr lang="fr-FR" dirty="0" err="1"/>
                        <a:t>day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661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dirty="0"/>
                        <a:t>30+g/</a:t>
                      </a:r>
                      <a:r>
                        <a:rPr lang="fr-FR" dirty="0" err="1"/>
                        <a:t>day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965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3699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33C719F-F789-4E12-92EE-C95898AB5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2515" y="391569"/>
            <a:ext cx="8607600" cy="890800"/>
          </a:xfrm>
        </p:spPr>
        <p:txBody>
          <a:bodyPr/>
          <a:lstStyle/>
          <a:p>
            <a:r>
              <a:rPr lang="en-US" sz="4400" dirty="0"/>
              <a:t>Going further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55BAC74-7BEB-418E-8223-423399A5C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9539" y="1282369"/>
            <a:ext cx="8607600" cy="4816590"/>
          </a:xfrm>
        </p:spPr>
        <p:txBody>
          <a:bodyPr/>
          <a:lstStyle/>
          <a:p>
            <a:endParaRPr lang="fr-FR" dirty="0"/>
          </a:p>
          <a:p>
            <a:endParaRPr lang="fr-FR" dirty="0"/>
          </a:p>
          <a:p>
            <a:r>
              <a:rPr lang="fr-FR" dirty="0"/>
              <a:t>A </a:t>
            </a:r>
            <a:r>
              <a:rPr lang="fr-FR" dirty="0" err="1"/>
              <a:t>correlation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sufficient</a:t>
            </a:r>
            <a:r>
              <a:rPr lang="fr-FR" dirty="0"/>
              <a:t> to claim </a:t>
            </a:r>
            <a:r>
              <a:rPr lang="fr-FR" dirty="0" err="1"/>
              <a:t>causality</a:t>
            </a:r>
            <a:r>
              <a:rPr lang="fr-FR" dirty="0"/>
              <a:t>.</a:t>
            </a:r>
          </a:p>
          <a:p>
            <a:endParaRPr lang="fr-FR" sz="2400" dirty="0"/>
          </a:p>
          <a:p>
            <a:r>
              <a:rPr lang="fr-FR" sz="2400" dirty="0" err="1"/>
              <a:t>Thus</a:t>
            </a:r>
            <a:r>
              <a:rPr lang="fr-FR" sz="2400" dirty="0"/>
              <a:t>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interesting</a:t>
            </a:r>
            <a:r>
              <a:rPr lang="fr-FR" dirty="0"/>
              <a:t> to look for links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alcoholism</a:t>
            </a:r>
            <a:r>
              <a:rPr lang="fr-FR" dirty="0"/>
              <a:t> and smoking in cases of cancer. </a:t>
            </a:r>
            <a:endParaRPr lang="fr-FR" sz="2400" dirty="0"/>
          </a:p>
          <a:p>
            <a:endParaRPr lang="fr-FR" sz="2400" dirty="0"/>
          </a:p>
          <a:p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344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33C719F-F789-4E12-92EE-C95898AB5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2515" y="391569"/>
            <a:ext cx="8607600" cy="890800"/>
          </a:xfrm>
        </p:spPr>
        <p:txBody>
          <a:bodyPr/>
          <a:lstStyle/>
          <a:p>
            <a:r>
              <a:rPr lang="en-US" sz="3600" dirty="0"/>
              <a:t>Tobacco impact depending on </a:t>
            </a:r>
            <a:r>
              <a:rPr lang="en-US" sz="3600" dirty="0" err="1"/>
              <a:t>alchohol</a:t>
            </a:r>
            <a:endParaRPr lang="en-US" sz="36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E2C5966-F689-F449-8643-F220B28A7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868" y="1668192"/>
            <a:ext cx="7398845" cy="456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51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71796D0-66AE-4564-8942-3E726AFA74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 building</a:t>
            </a:r>
          </a:p>
        </p:txBody>
      </p:sp>
    </p:spTree>
    <p:extLst>
      <p:ext uri="{BB962C8B-B14F-4D97-AF65-F5344CB8AC3E}">
        <p14:creationId xmlns:p14="http://schemas.microsoft.com/office/powerpoint/2010/main" val="2412529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BD726F-F97B-4560-B38E-5BADB1D4A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915" y="391568"/>
            <a:ext cx="8607600" cy="890800"/>
          </a:xfrm>
        </p:spPr>
        <p:txBody>
          <a:bodyPr/>
          <a:lstStyle/>
          <a:p>
            <a:pPr algn="r"/>
            <a:r>
              <a:rPr lang="fr-FR" sz="4400" dirty="0"/>
              <a:t>Building a proportions </a:t>
            </a:r>
            <a:r>
              <a:rPr lang="fr-FR" sz="4400" dirty="0" err="1"/>
              <a:t>dataset</a:t>
            </a:r>
            <a:endParaRPr lang="fr-FR" sz="4400" dirty="0"/>
          </a:p>
        </p:txBody>
      </p:sp>
      <p:pic>
        <p:nvPicPr>
          <p:cNvPr id="5" name="Image 4" descr="Une image contenant texte, reçu&#10;&#10;Description générée automatiquement">
            <a:extLst>
              <a:ext uri="{FF2B5EF4-FFF2-40B4-BE49-F238E27FC236}">
                <a16:creationId xmlns:a16="http://schemas.microsoft.com/office/drawing/2014/main" id="{4D39188C-F821-4B4B-9974-840DC0F87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853" y="1644822"/>
            <a:ext cx="7422625" cy="473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2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BD726F-F97B-4560-B38E-5BADB1D4A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915" y="391568"/>
            <a:ext cx="8607600" cy="890800"/>
          </a:xfrm>
        </p:spPr>
        <p:txBody>
          <a:bodyPr/>
          <a:lstStyle/>
          <a:p>
            <a:pPr algn="r"/>
            <a:r>
              <a:rPr lang="fr-FR" sz="4000" dirty="0"/>
              <a:t>Age and cases proportions </a:t>
            </a:r>
            <a:r>
              <a:rPr lang="fr-FR" sz="4000" dirty="0" err="1"/>
              <a:t>regression</a:t>
            </a:r>
            <a:endParaRPr lang="fr-FR" sz="40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50AE527-BFFE-804A-B814-A094A463D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483" y="1454590"/>
            <a:ext cx="7911224" cy="488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23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BD726F-F97B-4560-B38E-5BADB1D4A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915" y="391568"/>
            <a:ext cx="8607600" cy="890800"/>
          </a:xfrm>
        </p:spPr>
        <p:txBody>
          <a:bodyPr/>
          <a:lstStyle/>
          <a:p>
            <a:pPr algn="r"/>
            <a:r>
              <a:rPr lang="fr-FR" sz="3600" dirty="0" err="1"/>
              <a:t>Alcohol</a:t>
            </a:r>
            <a:r>
              <a:rPr lang="fr-FR" sz="3600" dirty="0"/>
              <a:t> and cases proportions </a:t>
            </a:r>
            <a:r>
              <a:rPr lang="fr-FR" sz="3600" dirty="0" err="1"/>
              <a:t>regression</a:t>
            </a:r>
            <a:endParaRPr lang="fr-FR" sz="36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C9D77CE-25F2-054F-BBA3-C607C7BC1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363" y="1485357"/>
            <a:ext cx="8074585" cy="4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62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71796D0-66AE-4564-8942-3E726AFA74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of the data set</a:t>
            </a:r>
          </a:p>
        </p:txBody>
      </p:sp>
    </p:spTree>
    <p:extLst>
      <p:ext uri="{BB962C8B-B14F-4D97-AF65-F5344CB8AC3E}">
        <p14:creationId xmlns:p14="http://schemas.microsoft.com/office/powerpoint/2010/main" val="345546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BD726F-F97B-4560-B38E-5BADB1D4A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915" y="391568"/>
            <a:ext cx="8607600" cy="890800"/>
          </a:xfrm>
        </p:spPr>
        <p:txBody>
          <a:bodyPr/>
          <a:lstStyle/>
          <a:p>
            <a:pPr algn="r"/>
            <a:r>
              <a:rPr lang="fr-FR" sz="3600" dirty="0"/>
              <a:t>Tobacco and cases proportions </a:t>
            </a:r>
            <a:r>
              <a:rPr lang="fr-FR" sz="3600" dirty="0" err="1"/>
              <a:t>regression</a:t>
            </a:r>
            <a:endParaRPr lang="fr-FR" sz="36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73B4CC2-3D88-9944-81DC-A1881A1CA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597" y="1414412"/>
            <a:ext cx="8074585" cy="4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775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0430D8-CDD8-8846-93DF-3BAE421B9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033" y="836968"/>
            <a:ext cx="8607600" cy="890800"/>
          </a:xfrm>
        </p:spPr>
        <p:txBody>
          <a:bodyPr/>
          <a:lstStyle/>
          <a:p>
            <a:pPr algn="r"/>
            <a:r>
              <a:rPr lang="en-GB" sz="4400" dirty="0"/>
              <a:t>What confirm our models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B671DF9-27D7-354F-A48E-CEB48757D9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Tobacco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correlated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age</a:t>
            </a:r>
            <a:r>
              <a:rPr lang="fr-FR" dirty="0"/>
              <a:t> or </a:t>
            </a:r>
            <a:r>
              <a:rPr lang="fr-FR" dirty="0" err="1"/>
              <a:t>alcohol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increase</a:t>
            </a:r>
            <a:r>
              <a:rPr lang="fr-FR" dirty="0"/>
              <a:t> in cancer cases, but </a:t>
            </a:r>
            <a:r>
              <a:rPr lang="fr-FR" dirty="0" err="1"/>
              <a:t>that</a:t>
            </a:r>
            <a:r>
              <a:rPr lang="fr-FR" dirty="0"/>
              <a:t> the value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high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outset</a:t>
            </a:r>
            <a:r>
              <a:rPr lang="fr-FR" dirty="0"/>
              <a:t>. </a:t>
            </a:r>
          </a:p>
          <a:p>
            <a:endParaRPr lang="fr-FR" dirty="0"/>
          </a:p>
          <a:p>
            <a:r>
              <a:rPr lang="fr-FR" dirty="0"/>
              <a:t>A </a:t>
            </a:r>
            <a:r>
              <a:rPr lang="fr-FR" dirty="0" err="1"/>
              <a:t>person</a:t>
            </a:r>
            <a:r>
              <a:rPr lang="fr-FR" dirty="0"/>
              <a:t> </a:t>
            </a:r>
            <a:r>
              <a:rPr lang="fr-FR" dirty="0" err="1"/>
              <a:t>who</a:t>
            </a:r>
            <a:r>
              <a:rPr lang="fr-FR" dirty="0"/>
              <a:t> </a:t>
            </a:r>
            <a:r>
              <a:rPr lang="fr-FR" dirty="0" err="1"/>
              <a:t>smokes</a:t>
            </a:r>
            <a:r>
              <a:rPr lang="fr-FR" dirty="0"/>
              <a:t> </a:t>
            </a:r>
            <a:r>
              <a:rPr lang="fr-FR" dirty="0" err="1"/>
              <a:t>little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almost</a:t>
            </a:r>
            <a:r>
              <a:rPr lang="fr-FR" dirty="0"/>
              <a:t> as </a:t>
            </a:r>
            <a:r>
              <a:rPr lang="fr-FR" dirty="0" err="1"/>
              <a:t>likely</a:t>
            </a:r>
            <a:r>
              <a:rPr lang="fr-FR" dirty="0"/>
              <a:t> to </a:t>
            </a:r>
            <a:r>
              <a:rPr lang="fr-FR" dirty="0" err="1"/>
              <a:t>develop</a:t>
            </a:r>
            <a:r>
              <a:rPr lang="fr-FR" dirty="0"/>
              <a:t> cancer of the </a:t>
            </a:r>
            <a:r>
              <a:rPr lang="fr-FR" dirty="0" err="1"/>
              <a:t>œsophagus</a:t>
            </a:r>
            <a:r>
              <a:rPr lang="fr-FR" dirty="0"/>
              <a:t> as a </a:t>
            </a:r>
            <a:r>
              <a:rPr lang="fr-FR" dirty="0" err="1"/>
              <a:t>person</a:t>
            </a:r>
            <a:r>
              <a:rPr lang="fr-FR" dirty="0"/>
              <a:t> </a:t>
            </a:r>
            <a:r>
              <a:rPr lang="fr-FR" dirty="0" err="1"/>
              <a:t>who</a:t>
            </a:r>
            <a:r>
              <a:rPr lang="fr-FR" dirty="0"/>
              <a:t> </a:t>
            </a:r>
            <a:r>
              <a:rPr lang="fr-FR" dirty="0" err="1"/>
              <a:t>smokes</a:t>
            </a:r>
            <a:r>
              <a:rPr lang="fr-FR" dirty="0"/>
              <a:t> </a:t>
            </a:r>
            <a:r>
              <a:rPr lang="fr-FR" dirty="0" err="1"/>
              <a:t>much</a:t>
            </a:r>
            <a:r>
              <a:rPr lang="fr-FR" dirty="0"/>
              <a:t> more</a:t>
            </a:r>
          </a:p>
          <a:p>
            <a:r>
              <a:rPr lang="fr-FR" dirty="0" err="1"/>
              <a:t>Unlike</a:t>
            </a:r>
            <a:r>
              <a:rPr lang="fr-FR" dirty="0"/>
              <a:t> </a:t>
            </a:r>
            <a:r>
              <a:rPr lang="fr-FR" dirty="0" err="1"/>
              <a:t>age</a:t>
            </a:r>
            <a:r>
              <a:rPr lang="fr-FR" dirty="0"/>
              <a:t> or </a:t>
            </a:r>
            <a:r>
              <a:rPr lang="fr-FR" dirty="0" err="1"/>
              <a:t>alcohol</a:t>
            </a:r>
            <a:r>
              <a:rPr lang="fr-FR" dirty="0"/>
              <a:t>, for </a:t>
            </a:r>
            <a:r>
              <a:rPr lang="fr-FR" dirty="0" err="1"/>
              <a:t>which</a:t>
            </a:r>
            <a:r>
              <a:rPr lang="fr-FR" dirty="0"/>
              <a:t> the </a:t>
            </a:r>
            <a:r>
              <a:rPr lang="fr-FR" dirty="0" err="1"/>
              <a:t>probability</a:t>
            </a:r>
            <a:r>
              <a:rPr lang="fr-FR" dirty="0"/>
              <a:t> </a:t>
            </a:r>
            <a:r>
              <a:rPr lang="fr-FR" dirty="0" err="1"/>
              <a:t>increases</a:t>
            </a:r>
            <a:r>
              <a:rPr lang="fr-FR" dirty="0"/>
              <a:t> </a:t>
            </a:r>
            <a:r>
              <a:rPr lang="fr-FR" dirty="0" err="1"/>
              <a:t>gradually</a:t>
            </a:r>
            <a:r>
              <a:rPr lang="fr-FR" dirty="0"/>
              <a:t>.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9049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506933-D9AA-46E1-BD69-46A003E9B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658" y="394923"/>
            <a:ext cx="6936292" cy="8908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4400" dirty="0"/>
              <a:t>Origin of the data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FF0B805-3344-4D8F-AFEC-C7CE3A232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01571" y="2062256"/>
            <a:ext cx="8607600" cy="387000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Study of esophageal cancer in Ille-et-Vilaine, France.</a:t>
            </a:r>
          </a:p>
          <a:p>
            <a:r>
              <a:rPr lang="en-US" sz="2800" dirty="0">
                <a:solidFill>
                  <a:schemeClr val="tx1"/>
                </a:solidFill>
              </a:rPr>
              <a:t>Based on three criteria: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Age group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Tabaco consumption per day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Alcohol consumption per day</a:t>
            </a:r>
          </a:p>
          <a:p>
            <a:pPr lvl="1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2050" name="Picture 2" descr="Oesophagus Stock Vector Illustration And Royalty Free Oesophagus Clipart">
            <a:extLst>
              <a:ext uri="{FF2B5EF4-FFF2-40B4-BE49-F238E27FC236}">
                <a16:creationId xmlns:a16="http://schemas.microsoft.com/office/drawing/2014/main" id="{FF78BBBE-07E5-42FA-AD3D-5FC557118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9" y="3429000"/>
            <a:ext cx="23241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490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DC6A94EC-54D0-4584-9981-D5ABD63DAC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648171"/>
              </p:ext>
            </p:extLst>
          </p:nvPr>
        </p:nvGraphicFramePr>
        <p:xfrm>
          <a:off x="1633537" y="1422217"/>
          <a:ext cx="8924925" cy="2690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985">
                  <a:extLst>
                    <a:ext uri="{9D8B030D-6E8A-4147-A177-3AD203B41FA5}">
                      <a16:colId xmlns:a16="http://schemas.microsoft.com/office/drawing/2014/main" val="1687956704"/>
                    </a:ext>
                  </a:extLst>
                </a:gridCol>
                <a:gridCol w="1784985">
                  <a:extLst>
                    <a:ext uri="{9D8B030D-6E8A-4147-A177-3AD203B41FA5}">
                      <a16:colId xmlns:a16="http://schemas.microsoft.com/office/drawing/2014/main" val="2688260178"/>
                    </a:ext>
                  </a:extLst>
                </a:gridCol>
                <a:gridCol w="1784985">
                  <a:extLst>
                    <a:ext uri="{9D8B030D-6E8A-4147-A177-3AD203B41FA5}">
                      <a16:colId xmlns:a16="http://schemas.microsoft.com/office/drawing/2014/main" val="489475704"/>
                    </a:ext>
                  </a:extLst>
                </a:gridCol>
                <a:gridCol w="1784985">
                  <a:extLst>
                    <a:ext uri="{9D8B030D-6E8A-4147-A177-3AD203B41FA5}">
                      <a16:colId xmlns:a16="http://schemas.microsoft.com/office/drawing/2014/main" val="3042671630"/>
                    </a:ext>
                  </a:extLst>
                </a:gridCol>
                <a:gridCol w="1784985">
                  <a:extLst>
                    <a:ext uri="{9D8B030D-6E8A-4147-A177-3AD203B41FA5}">
                      <a16:colId xmlns:a16="http://schemas.microsoft.com/office/drawing/2014/main" val="67974717"/>
                    </a:ext>
                  </a:extLst>
                </a:gridCol>
              </a:tblGrid>
              <a:tr h="1051984">
                <a:tc>
                  <a:txBody>
                    <a:bodyPr/>
                    <a:lstStyle/>
                    <a:p>
                      <a:r>
                        <a:rPr lang="en-GB" noProof="0" dirty="0"/>
                        <a:t>Age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Alcohol consumption (g/day)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Tobacco consumption</a:t>
                      </a:r>
                    </a:p>
                    <a:p>
                      <a:r>
                        <a:rPr lang="en-GB" noProof="0"/>
                        <a:t>(g/day)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Number of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Number of controls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757918"/>
                  </a:ext>
                </a:extLst>
              </a:tr>
              <a:tr h="546012">
                <a:tc>
                  <a:txBody>
                    <a:bodyPr/>
                    <a:lstStyle/>
                    <a:p>
                      <a:r>
                        <a:rPr lang="fr-FR" dirty="0"/>
                        <a:t>25-34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0-39g/</a:t>
                      </a:r>
                      <a:r>
                        <a:rPr lang="fr-FR" dirty="0" err="1"/>
                        <a:t>day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0-9g/</a:t>
                      </a:r>
                      <a:r>
                        <a:rPr lang="fr-FR" dirty="0" err="1"/>
                        <a:t>day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171252"/>
                  </a:ext>
                </a:extLst>
              </a:tr>
              <a:tr h="546012">
                <a:tc>
                  <a:txBody>
                    <a:bodyPr/>
                    <a:lstStyle/>
                    <a:p>
                      <a:r>
                        <a:rPr lang="fr-FR" dirty="0"/>
                        <a:t>35-44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0-39g/</a:t>
                      </a:r>
                      <a:r>
                        <a:rPr lang="fr-FR" dirty="0" err="1"/>
                        <a:t>day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10-19g/</a:t>
                      </a:r>
                      <a:r>
                        <a:rPr lang="fr-FR" dirty="0" err="1"/>
                        <a:t>day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679528"/>
                  </a:ext>
                </a:extLst>
              </a:tr>
              <a:tr h="546012">
                <a:tc>
                  <a:txBody>
                    <a:bodyPr/>
                    <a:lstStyle/>
                    <a:p>
                      <a:r>
                        <a:rPr lang="fr-FR" dirty="0"/>
                        <a:t>45-54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80-119g/</a:t>
                      </a:r>
                      <a:r>
                        <a:rPr lang="fr-FR" dirty="0" err="1"/>
                        <a:t>day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30+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43778"/>
                  </a:ext>
                </a:extLst>
              </a:tr>
            </a:tbl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E3050CF5-DEE2-408E-B6FD-10EF4BE5825C}"/>
              </a:ext>
            </a:extLst>
          </p:cNvPr>
          <p:cNvSpPr txBox="1"/>
          <p:nvPr/>
        </p:nvSpPr>
        <p:spPr>
          <a:xfrm>
            <a:off x="2534767" y="457200"/>
            <a:ext cx="67136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/>
              <a:t>How </a:t>
            </a:r>
            <a:r>
              <a:rPr lang="fr-FR" sz="4400" dirty="0" err="1"/>
              <a:t>is</a:t>
            </a:r>
            <a:r>
              <a:rPr lang="fr-FR" sz="4400" dirty="0"/>
              <a:t> the data </a:t>
            </a:r>
            <a:r>
              <a:rPr lang="fr-FR" sz="4400" dirty="0" err="1"/>
              <a:t>organised</a:t>
            </a:r>
            <a:endParaRPr lang="fr-FR" sz="44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EB76468-F81E-5E49-8391-D816AC0710A1}"/>
              </a:ext>
            </a:extLst>
          </p:cNvPr>
          <p:cNvSpPr txBox="1"/>
          <p:nvPr/>
        </p:nvSpPr>
        <p:spPr>
          <a:xfrm>
            <a:off x="4606649" y="4307813"/>
            <a:ext cx="297870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combinations</a:t>
            </a:r>
            <a:r>
              <a:rPr lang="fr-FR" dirty="0"/>
              <a:t>: 88</a:t>
            </a:r>
          </a:p>
          <a:p>
            <a:pPr algn="ctr"/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persons</a:t>
            </a:r>
            <a:r>
              <a:rPr lang="fr-FR" dirty="0"/>
              <a:t> </a:t>
            </a:r>
            <a:r>
              <a:rPr lang="fr-FR" dirty="0" err="1"/>
              <a:t>controlled</a:t>
            </a:r>
            <a:r>
              <a:rPr lang="fr-FR" dirty="0"/>
              <a:t>: 975 </a:t>
            </a:r>
          </a:p>
        </p:txBody>
      </p:sp>
    </p:spTree>
    <p:extLst>
      <p:ext uri="{BB962C8B-B14F-4D97-AF65-F5344CB8AC3E}">
        <p14:creationId xmlns:p14="http://schemas.microsoft.com/office/powerpoint/2010/main" val="1783501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3D04280B-62CF-4438-AE97-9A1DBD1F6732}"/>
              </a:ext>
            </a:extLst>
          </p:cNvPr>
          <p:cNvSpPr txBox="1">
            <a:spLocks/>
          </p:cNvSpPr>
          <p:nvPr/>
        </p:nvSpPr>
        <p:spPr>
          <a:xfrm>
            <a:off x="3157183" y="333934"/>
            <a:ext cx="5627699" cy="890800"/>
          </a:xfrm>
          <a:prstGeom prst="rect">
            <a:avLst/>
          </a:prstGeom>
        </p:spPr>
        <p:txBody>
          <a:bodyPr wrap="square" anchor="b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fr-FR" sz="4400" dirty="0" err="1"/>
              <a:t>Controls</a:t>
            </a:r>
            <a:r>
              <a:rPr lang="fr-FR" sz="4400" dirty="0"/>
              <a:t> distribution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4D0EF85-8BEF-6340-BA77-D51DB449F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680" y="1430839"/>
            <a:ext cx="5975133" cy="368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54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5C0C35A1-75F1-42BB-BEED-E30611A83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0358" y="1344770"/>
            <a:ext cx="6220967" cy="383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3D04280B-62CF-4438-AE97-9A1DBD1F6732}"/>
              </a:ext>
            </a:extLst>
          </p:cNvPr>
          <p:cNvSpPr txBox="1">
            <a:spLocks/>
          </p:cNvSpPr>
          <p:nvPr/>
        </p:nvSpPr>
        <p:spPr>
          <a:xfrm>
            <a:off x="3157183" y="333934"/>
            <a:ext cx="5627699" cy="890800"/>
          </a:xfrm>
          <a:prstGeom prst="rect">
            <a:avLst/>
          </a:prstGeom>
        </p:spPr>
        <p:txBody>
          <a:bodyPr wrap="square" anchor="b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fr-FR" sz="4400" dirty="0"/>
              <a:t>Cases per Age Group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2179A38-6181-0C4D-A128-15F129D5D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593" y="1466193"/>
            <a:ext cx="5622484" cy="346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417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Picture 10">
            <a:extLst>
              <a:ext uri="{FF2B5EF4-FFF2-40B4-BE49-F238E27FC236}">
                <a16:creationId xmlns:a16="http://schemas.microsoft.com/office/drawing/2014/main" id="{90AC3D35-312B-4514-92FA-81D07C7A4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5181" y="1179096"/>
            <a:ext cx="6095998" cy="376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E6FD98A6-C25A-4A77-ACD7-FCC516FD09EF}"/>
              </a:ext>
            </a:extLst>
          </p:cNvPr>
          <p:cNvSpPr txBox="1">
            <a:spLocks/>
          </p:cNvSpPr>
          <p:nvPr/>
        </p:nvSpPr>
        <p:spPr>
          <a:xfrm>
            <a:off x="2831822" y="288296"/>
            <a:ext cx="6528355" cy="890800"/>
          </a:xfrm>
          <a:prstGeom prst="rect">
            <a:avLst/>
          </a:prstGeom>
        </p:spPr>
        <p:txBody>
          <a:bodyPr wrap="square" anchor="b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n-GB" sz="4400" dirty="0"/>
              <a:t>Cases per Alcohol Group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5352E76-17EE-EE48-A6BA-71D6F86CC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020" y="1179096"/>
            <a:ext cx="6095998" cy="376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152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EE30DBD8-DF7B-4149-8660-56ADE1E37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5179" y="1211755"/>
            <a:ext cx="6096000" cy="376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ADD4FD0-7399-4A35-AD7B-0CD7A524FE05}"/>
              </a:ext>
            </a:extLst>
          </p:cNvPr>
          <p:cNvSpPr txBox="1">
            <a:spLocks/>
          </p:cNvSpPr>
          <p:nvPr/>
        </p:nvSpPr>
        <p:spPr>
          <a:xfrm>
            <a:off x="3213562" y="320955"/>
            <a:ext cx="5764875" cy="890800"/>
          </a:xfrm>
          <a:prstGeom prst="rect">
            <a:avLst/>
          </a:prstGeom>
        </p:spPr>
        <p:txBody>
          <a:bodyPr wrap="square" anchor="b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fr-FR" sz="4400" dirty="0"/>
              <a:t>Cases per Tobacco Group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C4D27F7-1299-8C4A-8FA8-10E1705C5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437" y="1303501"/>
            <a:ext cx="6096000" cy="376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09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71796D0-66AE-4564-8942-3E726AFA74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</p:spTree>
    <p:extLst>
      <p:ext uri="{BB962C8B-B14F-4D97-AF65-F5344CB8AC3E}">
        <p14:creationId xmlns:p14="http://schemas.microsoft.com/office/powerpoint/2010/main" val="282402103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1">
  <a:themeElements>
    <a:clrScheme name="Custom 347">
      <a:dk1>
        <a:srgbClr val="000000"/>
      </a:dk1>
      <a:lt1>
        <a:srgbClr val="FFFFFF"/>
      </a:lt1>
      <a:dk2>
        <a:srgbClr val="8D7C7C"/>
      </a:dk2>
      <a:lt2>
        <a:srgbClr val="ECE9E4"/>
      </a:lt2>
      <a:accent1>
        <a:srgbClr val="BD2A35"/>
      </a:accent1>
      <a:accent2>
        <a:srgbClr val="F64646"/>
      </a:accent2>
      <a:accent3>
        <a:srgbClr val="FFA400"/>
      </a:accent3>
      <a:accent4>
        <a:srgbClr val="FFD488"/>
      </a:accent4>
      <a:accent5>
        <a:srgbClr val="FFC800"/>
      </a:accent5>
      <a:accent6>
        <a:srgbClr val="FFE37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ème1" id="{CC394924-EEC6-4D31-8BFE-EBA22BECFEF7}" vid="{1BEA284E-A470-4DBE-A92F-B804200ED34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420</Words>
  <Application>Microsoft Macintosh PowerPoint</Application>
  <PresentationFormat>Grand écran</PresentationFormat>
  <Paragraphs>140</Paragraphs>
  <Slides>21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6" baseType="lpstr">
      <vt:lpstr>Arial</vt:lpstr>
      <vt:lpstr>Montserrat</vt:lpstr>
      <vt:lpstr>Montserrat ExtraBold</vt:lpstr>
      <vt:lpstr>Montserrat Light</vt:lpstr>
      <vt:lpstr>Thème1</vt:lpstr>
      <vt:lpstr>Mathematics for Data Scientists — Esoph data set</vt:lpstr>
      <vt:lpstr>Presentation of the data set</vt:lpstr>
      <vt:lpstr>Origin of the data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Hypothesis</vt:lpstr>
      <vt:lpstr>Correlation hypothesis</vt:lpstr>
      <vt:lpstr>Age and cancers correlation</vt:lpstr>
      <vt:lpstr>Alcohol and cancers correlation</vt:lpstr>
      <vt:lpstr>Smoking and cancers correlation</vt:lpstr>
      <vt:lpstr>Going further</vt:lpstr>
      <vt:lpstr>Tobacco impact depending on alchohol</vt:lpstr>
      <vt:lpstr>Model building</vt:lpstr>
      <vt:lpstr>Building a proportions dataset</vt:lpstr>
      <vt:lpstr>Age and cases proportions regression</vt:lpstr>
      <vt:lpstr>Alcohol and cases proportions regression</vt:lpstr>
      <vt:lpstr>Tobacco and cases proportions regression</vt:lpstr>
      <vt:lpstr>What confirm our models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Mathematics for data scientists Esoph data set</dc:title>
  <dc:creator>Stanislas De Richter</dc:creator>
  <cp:lastModifiedBy>Luca VAIO</cp:lastModifiedBy>
  <cp:revision>5</cp:revision>
  <dcterms:created xsi:type="dcterms:W3CDTF">2020-11-05T16:58:06Z</dcterms:created>
  <dcterms:modified xsi:type="dcterms:W3CDTF">2020-11-06T14:06:47Z</dcterms:modified>
</cp:coreProperties>
</file>